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8" r:id="rId6"/>
    <p:sldId id="257" r:id="rId7"/>
    <p:sldId id="283" r:id="rId8"/>
    <p:sldId id="285" r:id="rId9"/>
    <p:sldId id="286" r:id="rId10"/>
    <p:sldId id="260" r:id="rId11"/>
    <p:sldId id="261" r:id="rId12"/>
    <p:sldId id="262" r:id="rId13"/>
    <p:sldId id="263" r:id="rId14"/>
    <p:sldId id="297" r:id="rId15"/>
    <p:sldId id="296" r:id="rId16"/>
    <p:sldId id="287" r:id="rId17"/>
    <p:sldId id="288" r:id="rId18"/>
    <p:sldId id="264" r:id="rId19"/>
    <p:sldId id="265" r:id="rId20"/>
    <p:sldId id="289" r:id="rId21"/>
    <p:sldId id="266" r:id="rId22"/>
    <p:sldId id="269" r:id="rId23"/>
    <p:sldId id="270" r:id="rId24"/>
    <p:sldId id="267" r:id="rId25"/>
    <p:sldId id="268" r:id="rId26"/>
    <p:sldId id="291" r:id="rId27"/>
    <p:sldId id="271" r:id="rId28"/>
    <p:sldId id="272" r:id="rId29"/>
    <p:sldId id="292" r:id="rId30"/>
    <p:sldId id="293" r:id="rId31"/>
    <p:sldId id="274" r:id="rId32"/>
    <p:sldId id="275" r:id="rId33"/>
    <p:sldId id="299" r:id="rId34"/>
    <p:sldId id="278" r:id="rId35"/>
    <p:sldId id="301" r:id="rId36"/>
    <p:sldId id="302" r:id="rId37"/>
    <p:sldId id="303" r:id="rId38"/>
    <p:sldId id="277" r:id="rId39"/>
    <p:sldId id="276" r:id="rId40"/>
    <p:sldId id="294" r:id="rId41"/>
    <p:sldId id="279" r:id="rId42"/>
    <p:sldId id="280" r:id="rId43"/>
    <p:sldId id="281" r:id="rId44"/>
    <p:sldId id="282" r:id="rId45"/>
    <p:sldId id="258" r:id="rId46"/>
    <p:sldId id="295" r:id="rId47"/>
    <p:sldId id="259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0E7D-22FF-41F2-B261-90471D68F02E}" type="datetimeFigureOut">
              <a:rPr lang="nl-NL" smtClean="0"/>
              <a:pPr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DC7B-C20C-4878-B233-BC6C82DA757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Huid</a:t>
            </a:r>
            <a:r>
              <a:rPr lang="en-US" dirty="0" smtClean="0"/>
              <a:t> </a:t>
            </a:r>
            <a:r>
              <a:rPr lang="en-US" dirty="0" err="1" smtClean="0"/>
              <a:t>anatomie</a:t>
            </a:r>
            <a:r>
              <a:rPr lang="en-US" dirty="0" smtClean="0"/>
              <a:t> en </a:t>
            </a:r>
            <a:r>
              <a:rPr lang="en-US" dirty="0" err="1" smtClean="0"/>
              <a:t>fysiologie</a:t>
            </a:r>
            <a:endParaRPr lang="nl-NL" dirty="0"/>
          </a:p>
        </p:txBody>
      </p:sp>
      <p:pic>
        <p:nvPicPr>
          <p:cNvPr id="5" name="Tijdelijke aanduiding voor inhoud 4" descr="huid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2133600" cy="1600200"/>
          </a:xfrm>
        </p:spPr>
      </p:pic>
      <p:pic>
        <p:nvPicPr>
          <p:cNvPr id="11266" name="Picture 2" descr="http://nl.dreamstime.com/de-huid-van-de-koe-thumb120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810000" cy="2695576"/>
          </a:xfrm>
          <a:prstGeom prst="rect">
            <a:avLst/>
          </a:prstGeom>
          <a:noFill/>
        </p:spPr>
      </p:pic>
      <p:pic>
        <p:nvPicPr>
          <p:cNvPr id="11268" name="Picture 4" descr="http://nl.dreamstime.com/gestreepte-huid-thumb6011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437112"/>
            <a:ext cx="3810000" cy="2219326"/>
          </a:xfrm>
          <a:prstGeom prst="rect">
            <a:avLst/>
          </a:prstGeom>
          <a:noFill/>
        </p:spPr>
      </p:pic>
      <p:pic>
        <p:nvPicPr>
          <p:cNvPr id="11270" name="Picture 6" descr="https://encrypted-tbn2.gstatic.com/images?q=tbn:ANd9GcTN1mLbTsmsAIgCINT_K3o9aj-9L0oyaywPiCe__3hbF2jeoLpY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924944"/>
            <a:ext cx="1066800" cy="1066801"/>
          </a:xfrm>
          <a:prstGeom prst="rect">
            <a:avLst/>
          </a:prstGeom>
          <a:noFill/>
        </p:spPr>
      </p:pic>
      <p:sp>
        <p:nvSpPr>
          <p:cNvPr id="11274" name="AutoShape 10" descr="data:image/jpeg;base64,/9j/4AAQSkZJRgABAQAAAQABAAD/2wCEAAkGBhQSERUUExQWFRUVGRoYGBgYFxgfHRscHhodIhseGB8fGyYeHR0kHRwbIC8gIycpLCwsGh8xNTAqNSYtLCkBCQoKDgwOGg8PGiwkHyQsLCwsLCwsLCwpLCwsLCwsLCwsLCwsLCwsLCwsLCwsLCwsLCwsLCwsLCwsLCwsLCwsLP/AABEIAKsBJgMBIgACEQEDEQH/xAAcAAACAgMBAQAAAAAAAAAAAAAGBwQFAgMIAQD/xABHEAABAgMFBQYEBQIDBgUFAAABAhEAAyEEEjFBUQUGYXGBBxMikaHwMrHB0RQjQuHxUmIzcoIVJJKissI0Q1NjsxYXJXOj/8QAGQEAAwEBAQAAAAAAAAAAAAAAAQIDAAQF/8QAJREAAgIDAAICAgIDAAAAAAAAAAECERIhMUFRAyITYTJCcYHB/9oADAMBAAIRAxEAPwAOTalEYluKi9aDnTKMTNKqV5qdm4NURnN2atCim7XgPo0bP9lqScDU4MB5mvzjzdHrWzRLWxooVxcJNfJ2zjbMtjFkpBbNgP55Yx4qxKFGD6V9GGOMYCzsWKX4B/R6ekYxkJSiAVU6fz7EYfi2cBVRSjGuYrnyoI+RY1LWEy5aiTQAEUD8dI3f/Tc1D3kKUU/FQtrj0OGkFJeRW2uGKZqWe8XrUB/n9IzloW7g+HR6HplSIk1Cw5CCcnF6r5DKPpneVCkqc1YGvPCh64c42JsvZLTbJqV0URVncivN9KaYRMlbzzgP8RSmZ7xegNGJr6xRImTMFJWk5Ok+eEbpSFpPEeYeM4mUvQd7vb9gzXm+EKSxYeFwfCSMgMPOCS2bv2O0AqVLTUVMsAZOCGo+NPZUQIS5pXQevJ4tNhbzTLPMCkEKYl0q+E45Pi+fKBQXsvNpdlU34pKgpJoAScMtAeBccaiohtCwzbMoiYhSFJclwQ4Bq3oz41h0bt70Wa1hKLxRPCXMtRKSQ1brFlDUAuGwEWFu2CiZSbLCxgHdwOBcsRqK0Bh6dE8tiLkzCR4khJb9RYmlKfF1Zo2/jrlAt3DPgGxwdyXAqaBsNDHbfZklFZK1Jr8KmxLsxOJNX484G7TuVagm+E3xndZ2FCQ4qNaOOULWx89G/ZG906UTgtJckLSC5OmYwGf2go2dvhY5oCZ8ruzgSE3pY01UObFtYWMwGVMuzAqWoNRaS464HmI3InEYjHMBwda19mGxEyTGn/8Ab6yzkX5KwuWS4MtTtw08h0gU2vuHNlE928xJ+F3egoFUx4t1EVGz9pzZB7yTMXKJxuKIfmCWLVxgy2T2nhQ7u2ovBVBNlpY/6kYHp5Rsb4a2gAnIVLUUqBSRkpxl89IwlT1IPhWpLZuR5sYcS93LPa0BcpaZqeB+YNQdQda4QKbR7PncJVcUlQF0sAxwUKYYCmDYYwv+R8vRV7K38tCLte8SAQwp55H9hBCnatlt6ClVyTPu1NypNKBsQTwNICto7Dm2dX5qCADiCGc60po+D9IhhJCsweGPv7xjdLDbm7s6zqaYg3VUCh8J8jTm0Q7Fb1y1OhTYEY8w4zFM4au5e2k22zGROAN0FKuODHD4s4Bd6N0F2WYpiVysQcwCc8jwrGx1aAp7phRu92hy1um1MCWAdLgADN/q7mCO0bEsdqBBTLUSkG8hKXA+Y/eEooXS+B54NqK/POLTZO8UyzlPiKk5prkaAe2rV6xrM4J8CXeHs+mS0mZLZaRS6BVtdSeFMfIfsG01yQpP6SGU6fMjzIfj1hs7F2/LtMrvEKf+pJy/j0ih3v3dTdM6WwUlybqas1TTEgZM8Zx8oCm06kCVp2UibL72SUlqFAIfDjTI6vpRorLDM7icF3sC4a8TkdEtUs9WY01jrtipavC14BiySPNLZtpnWMLbbisgqYlQcgKJNc1V5fQUotFbGcix/jrNigLZwouQT4lNTAVSMHaFvtbZi7PPVLmJAVxZi7V4jiIN+zHaoJ7glN4OQCn4+AVkcC2bc3Id9N1kWqVfA8aH1qBilXVw9WeDjasnlhLHwJuwWwoUMq6nB830hh7Fssi3oKfhWGIKWcACoLjM1c4wuLXZikkOAUkpVTBstT/DRI2PtiZZ5oWk+IY6V16ftAQ74E+2t15khZdLJwTRSvkPekewzNg7Q/E2WVMUEqvgKYEsC1WzoXFY+h/xJ8ZL8zWmiHM2ZLCnCElR/V1q2fWIKthhKVKKLxOHh5uwfDDE5+RBI2rImYTE4kVIFQ3ydubxMl3FB0kKBdiCD8obAT8gDS93AHuoF9VXaiQ2FS5L1fOIcndRALrwLkNoMARRqj1yEMpEkJ19iNa7EkkOBT7Z+cb8Yfyg5I2VJlJAQhNRXXAHE8XrHs/ZyFC6yQBkT8ROHDLCL5OzkMKPhj7w4axpm7HCszXPg/sCBiFTQOTN1JZcUTUZYlv3PlGmTuBZyGNAQ1GBJDB3yfFm0goFhUCTjUU6Z8ffLSmzUfQvzx+kCg5X5A/aXZvJQHQpRCXLXvixYE6VA6GBKduXMDJBoMy/Bnf1hrqmqa78VDjWrt66ZRqnbTZgpIN46ZfyDjGoKbQmLXuxaglS+6vIToC7fI1ekVaVFKWI1LacwY6LllE5BZg9DT5aQq9/d202ZQnIDguCGzGBw0OHAw3BbtgaqbgpylQLjQHB+uEMTcrtMMtKZNtKlIJKUzC5UgjBK/6k1orHIvSFzMUA5xfLjqDmD064xrXPcJfBQx5ftlFI+hJ0dKTJSJqbyLq0nAuCD84iJllJwLY/d9CPbwl92N7p1kmPKU6FNfll2Vgxwopg14VpXBobe7W+ci2eEflzv/TUQ5o7oyV0qGwrAcRVKum+1bKkWik2WhYYpIUkEHn7zphRf7ydkhQm/Yl3Szd2p2NcXyenXnDKtFjaqS3s/ejxFkbQ7sMsOB+rTVwS45cYW6Gq9oQiSuUoy5qVS5gxSrHFuRf50jYJ4UGGThqjL+PSHLvdudJt8oKe7MF0pmBnyd9XHyhLbY2JNss4y1slSSx0IxSRkf3I4Q1JgyaNsnaM2zzb8mZMlqdwrCmhAJScDQvDa3L3zRtAd1OuptKQQ4DJmpGKkaHMoyxFME1MUFpTl7qNfYjOyWhSFBaSUqQXCkliCMFA5EUfm1XhqtC+R+W3YomJuTGLUdmJDN82LfQwod6N21WOcU1VKWHQSPhOaCcXFG1HEQzdyN9UW+WELIRaUJ8ScAtsVp4ajKJW+m7gtdlWlNF3XlnMLTVHqG5ExNxrQ6n5FXuZtr8LaUqX4ZayEr4Pgro7ngYbO2LAmYhlAFJBrSnLh94RSUkgu4JYtoWBKT1zyfkzr3J2uLXYkpUXmShcma0HhPUN6xq8DSfkVG8GxFWZeqCxBbJ/OmDY/SmCdDiXw150h0ba2CJ8spLX0usEDK9VtBUnrwhQ7W2UqVMWj4ShRBxwxB5HXplC0PlZYbt7wLsk0KBdJosAUKSKnmMj0hwSwGRMSL8tSQSC1QoNRqMceDQhZS8HxqH159ddYZ3ZdtxKkmyLPiF8oJaoLEp5g15ExkgT9kHfbdRMsBaUApfG6p2Dn9PCrHzFRC/mrIqcOZ5e9I6DtdgTNQqWtLguRjR/pWERtbZKpE6ZKWSSlqkevsM8agRfg27B2gZM9CrxAcO39PPlDwsk4mYFPelzxeBf4V3WKeS0AEDJSFDMRz7KWSGp9Q2n7Q890LQmfYZSwAbrBSeKTXPIgEQY6Zvk2rF52h7FMm0KWlJurZSSTQvRQAyKdM4Dyvm+DHL3m8PDtB2KLRZF0JUj81DHMCoHMPhCLWnJ/TUuIVxpjQncRl9m29QRLNnmB0peYjxJSwJDjxNRy8eQuJc5syBpoafb0jyGTaM4ReyfM2gtiX8PwpGmLtp8RL8TGizbVny2uTFgY3QotUB3LvUJA6DWusuQw9/enukZlOXJy2TD1pFE2RcUWCN97YCk97MVdqXUz+EA8vh+Zi62J2m2mSE96tU0Eh3DKugswYNi+NS+mAshgHOpoznh75x9g/h0ppo9YOSA4MZNm7XyAkTJSQSTeYkeEByoPiSpkAa1i+sXabZVoClEoJwSQ5yGXP1hKqlOr09+sSFpSlkkF2zLDj5xm0BRY9tnb3WWcVXJyfCQPEWZ8MdRFuhYajdNI5ulzCj4FVd3r4XDUfGhIeLCTvbapSryZi9T8RBNMQSAWAFOLRqsD10firKD8vnFRtHZThRLMA3TPP2/kJ7vdqYUUJtN1DhXivZ1YM1XJAAFcTgIOrNb5c9AXLUFoUxF04ivkDj/ADCOI8ZAraJ6kqDFi5JOAcmg40f20brclNrkqRMPiQ7aFTF/QMP3i/t1mSsEtUZ05VyweA6a8qco8mxqxIzy1hR+i22lY+6WtP8AQopBAfJsufrEFM5yQA10uniBQj0hz7N3UkzUKUsXu9SkqcB0kqCzhWpArwaAzfTcdUmYubJS8tTrYCqaC9wIevJ3ikHXSc98A1CGZSSwzGlcfl1ibKCkMqWpikhaFA1d8tC7eao9lWMuDgC/7dMRWJMizANQFnYnzHQ/eHEGVub2iptATLtDJWQLi8Ap2DHRQPzygottlQouMcD71b7Qk2DtlpX3SsGW72/RSQifVGAVW8NHP6g9NQ4jSggRk0E0m2qs/wCWo3k6kk0rhnoYy29u7It0qoBceFX6hXB/TzibaJKZyAQQQWUlQNDxB4/WK5JXKU2I9/T1MJVFLsUW2tz59jUQsEywogLajAguRl4VB+Z0inXMukDKqSObpUByPzEdAKKZqShaQQrIh6EMfrC63n7M1FSl2YggktLLhgcgc6joK5QyfsWvQA2K0rRMCpayhaPhUlRBfAkHiG91ho7udrJuhFrQ5YnvEMxzAIydixwcmkLu1bEmSFgTpakF6OMeuuI/mkdc26CaG5jxTxf5/wBzvBdMCJlsmPPm3PhUtSkk0dJJKccw5oasYtdy95TZLUFF7p8K06pJx4lJciKxBQoNTgcwoZKp841zTUjQ/T9vTrEmXjzY/wC3SLwE2UXwIbApP3BIgJ7RdgiZLFoQKpACm00PAH5x72ab5jw2OeoBwe4UaA1Lyz5+HWoGTmtqsAuqQQ6FAjlAa8ip06OeVy2JIzOPnjyaJezNoqkzZc1PxJUDwLHA58H484tt6921WWaU1KT4knhh74NxgeCdA2nA6e+Mbo9nRez9ootMmXOl4LD8QcCDxBBEAHalsIkpnooSkhTPVsPQny4RD7LN4Cif+GUfBOcpB/SsA4cxToIYm8my+/s0xALKYqSeIDtxeobjB6T/AIs58IBfIlh1+eA9Ya/ZDtB5EyUWvS1V4pV82OejwsbUh+L64tkXYE84vOz3aXdWxD/DM8CxzOPTN9DAXbKNWmh0mqSFhwHFdPYjnzejZ4lWqbLBcJUpIp4ho5JrSod8cax0UU4g8oRfaHZmt810s9161qnLXAhxmnjVpIl8b2C4QScKtiAeFDUEH0L8I9jxMonFy1C3ocsQ/pH0LRdMkKs6kllJbD2eekYgYtgflT6Q0tubs94Q4xVV8boFfl8oB9pbKuAKCWcm6Dg2NRyY+UbIXEpps4JIopzz94RrSSGBDc8a6vG0Wcg8a8zmPWNTFxSmpObev8wUBmxBIrn5cmjVR6CvCvmTSMFWkEsFHNyzOR9OHnGtdoLZga19BGBZLXaClLnDM0cnWvoIiTbVfYlkJBoMSdHz/iIgCgXGIwJPt+UelanqpSjkkHP6DU09YpGJOUjIru0BzqeWJphy5wQ7r75TbGoMVKSr4kH+hxRAyJ8VSww0aB6TIAdRqHxyp9OXCN11gTR1envj0h3XGSV9OgdibcRapaVooD+k4vTXjGdv2GmcXoFYA8H+TFusIiRtebLdSFkFmBCjQlLEpHByxq2tBDf3C31Ta0iSqk5KAc/EAwoWxwJbXgYk40VUiJs7aarNNYil66QcLo+RAqOEFybUiel0sRUEU5EGKvebZImDvEDxorTOjYe8DFDsnaCpSqUahTqTh8jSMlRm7Im8m6ZQb8lPhL3kgOzZgcdOcC3eMSDgQfMe/PrDisVoRPAuYjLMGBzevs8M1Kpkg3ZnxXRgdRwJd73CGsUXa5w/UQC+oYv94wXPTlWjEVf1iJtLZsyStcuclSVjEHMFxeGuvnyjH8OSMGIzrxp0xB4nWGcjKIRbC3zm2V7hvyzUoU7OHJZvhOIMMvZG8tmtQ8CwFM5QogEctQKQj0rKVOxctjR68M/ekSUICiCDgKFvhcNTgbxBHPPFbDj6HvM2fpT+Y0GWpJByx6ioaFXsnfG1WdI/NUtADBK2JGQcmtG8sDgAUbM7TgSBPlsKeJFeZINRGpPgLa6GU1MuaLsxCVO3xAEe29iKWRubYVEKRLBbI8qs+IYu2VaVi2slrk2hIMpaVhnoah+GIit2vseYgGZIctUpBqD4WatcDTl1VpjRaYKb1dmPdlU2yUoSZTOD/lL4cMssGgIu1qCkg1BocnB48IbWz98GuInA5pUsjAOGKtKEgn+3jFdv3uleV+IlAkt4wP1gAMpOigPMYwjKR9CxTLfB8eoUzgjQ59MjDV7Od9lWgfhbUfzk/wCGs4rYVB/uADg/qHEGFmsXVECr0OWX8UxpHqLWpBCkkpUgguMQQSQfMZfWCmaUbHhtnYiLRLMtQDh7itD9jhCY3i2OuyzSlYZ/IjpTiw1MN7c/exFulVZM5IdaNcrydUvjpniH2bybsotkooUwVkrQjA+vkTGoVS9iMkWhSJiZssstJCknDxCo8+MdE7L2im0SZU9OExCZgGjhyOYNOkc+2/ZqpExSFUIJS2WtOGPzxhj9j22Py5tkUqssmbLB/oUfGOiq/wCuHiCfsDd8NmJk2ychKAlIU4AoMAacCFAjLypTbOnKlzEKBwIIIGh+bOOMGXavIu25Joe8kpODEFBIIf8ApIPmDwgHqDpUHDHR/pzhGh4PSOjbLOcIJbxAHq2MLHtf2S02XPAJCk3D0ql9KO3FJg42HMKrNIXqkfuPP6RU9qEm/YbySHQoKqxBAHiB6F+nOC9omvrITCUl8CeXyOGGEfRjOL+/J/uax9GRY6EO17PNQTeABBd8QGr6H1iBtfd2VOAukUagI6+Y1gAnznBb/wAxQfhg5PSn3aLCzW1clTJ/1BqBgKAaO7ngIZpMim1w3WrcUy5ZUojBSiM3PrSvpAxbt2yGBBB0DuBlTl8xBpJ32mDwzEhQxUeDOANBQPziYnasifeLiXh4y1AaDzaJuPoop+xUW/Y1xIUAwp14eURUbGWpQZJKiH5J1OQ96w37Zu1KmBIQQUpc43q5qajqejGgbhESx7sAE3j8ZwNSRjUMOHVsgBG2jaYpLVZVy6XajPTR64tXrEJKQn7anJ9B5w5LfsBBQp0gk6l6Ztq5o2YflC12juwtClXas2rE6cs2+0UjMnKHkpVI1rgThQdMzkOeMbwSD4iH4ZP8zj5jIRHCyPDnmTrw4ZRrVMJq3LJ9X4Zw/ROEyXOGVAwcku9cTrX3V4mbOUqXPStCilSPFeDEh2x41DiK5APxGmHMnlkAIs7AshD5qOObN9Yxh37t7fTa5QUGCqhaMxk44HKNG1tgXld5LLKxI1ZzT5wst39uKss2+k0JAIehGhy/iG3u3ttFpSlQICylyl+TtqKs+rwGqMmBqrRMlTlF1JUGHPJjob1H/wAsGuwN5hOARN8K6Bz+rEdC4bnSNm29gJnocABaXq2L4g829BAVNs5l+BbghRUHGlGBzdNNcGhEUdUGe8GxpdoRdWgFnIOeIJbyhcbT3ZMgqATeSgs/9p+G90YdINNl7zH4ZuDHxctcjRuMXMyypWLwZQUMQzHQwa9CqVdE7NkpUliACKA+6uCx6RGm2EVKS3xAjidPRQ9iC7ebd4yFXgPy1luKScBxGDPyyD1NiQFLSCDUsohsSS2gyqNcAKwr0Ot8BtLlQSqilOnmaFjz+ehjCRaLocCgIcZDXyx5cMGDbNxJc4K/SQxHPB/J/MaQObW3Om2dZUHmJVgvA3i9KDE/tTGNwz3plfZbUqWsqlqKCMwSC2vKD7dftJIKUWkUIP5if+4edRXhC4sdSK8jxq7825RmoMW9j7jGK3ZFqh3WjYlltsnvJZSQtLhaGwLFvlTIxC2UFSfyZ/wgkDgCGccNTq0Kjdveybs60EocyVVVKfwkEhyNFDB9GeHZs3aUm2ykzJRCtRR0nMH5aGElH0PGXsCN7ez2+tU2RS8PGjJShgR/SogUP9QGsLq1yVS1FKwQoUIOJFPVlCkPdBMs3FMUilT5E8hA52i7qd/LM+SkmbLF5QAqtIFWDOVAMwGLAcpopYsNn2qZJUmZKUZcxJBSoZVGIzBDAjMEg5Q6d0960W+UVABE6XSZLfA1Yp1SWxyLjmkZfiTiDeDg4+vUY4vFnu3tRdltCJ6SfD8Qqy0KHiST0cPgQDDJ+GaUb2g47SN3yuX3yRVPiU2OVehD9TAx2dzrm0pL4qC5dMwpJII8sOAhwpEuagEMuXMS4bApUKecKHYezTJ2tKlByJVoKQTmmtTxulJ6jDAZKmLaaplv2xyT31lLMClYemN4EAjzY8WgAnfDhVPGmhGoGnHSDvteU8+QkfEmUo5v8YI4fpw6wCTS7AYGvQiCwReh0bnzXsFn/wAvnp6Mf4j3fgAWJYpVmJP6mJBGVK0jTuKv/wDGyH/QG5jEfUdI2doEwp2e7P4kPyc4cRj5wPA0u/7EetABqBox9G5gx9G2aRTDBm5fQfWPoyHGlbdxFITRVA/MC981V4ABqxVT9jzELwNRVVTQ/Ewwz9BDDmTsi1GocOHvnFTbpneEJbgXNSSdBl70jOQijYA2qzXFBIDkqvH4qYM/z4U6RdqKqQmjVP8ASVZ3NW8Id8mzhhT9lSQAkJBUQdWGrtA/trdQ/GD4sGAxNGdnIAFW09Dl7BiDdhnzJSrwJDFI8Kgx/jDiYMNm75pmKSiYGUpLm7lzJL0pXjXgG2uwTLOsBQvEJe8apBNCwAyDADUVMVippPwKPiugEGqjlyTpqa6OasHBtrKZiHQQQXY3vNjzyD4RVWrdu8ghNL2Lu5dn1KXOlQBrATZ9uTJbVUACwAyNBoSQGqcy2Qgx3e30SrwzAQf0sKklqtlUsBicWbCbiMpFVtPchExRDAJSQPDQnJhVhq3HrAlvFuiuQolIdIBU5/Tiz8gNcXhzzJco3QhSSWxChQEY8zjhWnCK7aGynSUsXXmRmcyK1YAenLZOI2KkIebNbH4iKADDU1w/aLqy2e6ljiBXyw98YLttbkSxL8AHespZU4N0BLDXhXMvAla5CkEJIIo3QYn39YtGSZGUaPSzDh7/AJjDZe8U2yzxOlgOl0i8TR2cnyZsMI2BNCcsQKdIp7QuhHHE9fr7rDCHQm7298q2Sb0tXiqCk0JAJF5sQCztxiXa7CiakpUOR0hD7p7RXKIKFFJvJbzS78CKmHVsbeGXaB4VMoYg0wZyHxFR5wrVDXYPbY2XMs3jIvoqHFAHDMryFTG3dref8OQlRKpSmywd3y0YsMoPkygpF1QcHEGAXendbuSmZLH5ZJcCl28w8tIUa70wu25s5Nos6kYoWHBB0qCDwIhMW1MyTNXKWVJWgguNWBSrR64Qe7n7wd20iYSqUr4CRgTiMGIcKPWPO0vd4FAtCQykNfb9SXaurP5QsvY0H/Uk7n7wptMtlFImoZKgDjSig+pc8Gi8myA9RQkHqC4hM2FS0qvSzdWlZKT1PphDT3Z3lTaklKmTNSfEng9FJzb5RSk0JbiwU3w3IZ51nDEFV6WMDqRqcC3DjAkqU6qhiCx4A0L9a+cPOdZvCSkY16nLrAdvRuoFnvpCWXW8g0vBweh+dISLaHlTFfbbGaNRqcQaFtNRyaLLdXeddhniYlyhQSJiK+IZZfEHFeYjy0J8QChgpsS9frRusaDIF1lVKSx0IDeRukK89IZyoVRsecm0otchE2XVKxeTka5K0INGyIjKzkpNzJg3Bv4hc9l28HdTzZFn8udWWWwmDFJxa8PUQzbVZqhQq31bzhWvKMn/AFYnt992xZbWu4AmVOdaBkn+sJ0Z8NCIGjPIrhmfS9yrDr3z2EbXZTd/xZREyXxIBdLf3Jcc2hNIKTQh0ksD/aoUGtMPKFodPVDE7Jd4CtM2yqLmVdXLc/pUfGkcAajS8Ysv9mBO1QrWZfrqqWcKZ/8AbwhYbs7SNm2hZpjgNMuL0KFslTNolT9Ide0ZDWqTMbDwnzI+o6RR6pk/IAdrFmULZIW3hXJKHY4hZdz/AK0luEA5lij8OlW9C0Mvtdsh/wB1mP4QuZLIf+tKSkj/AIT5iFos1r/Vlopi/nADHg7N0kXdn2Yf+2lXnUg/LoYi9pE25sxZYUXJocvzE/x1iw3c/wDAWY1/wUf9P1is7TUg7OKCPjXLTyIdTjj4YCNL/olrQlsMMr1aHyrT5x9Hto+K7qSR0Nc+IrHsFFLOiJ1kfNuI+nH5RAn2Uivw4n9/3hbWDtNtEoALuzUJuioILJBeuZUdcILrDv8AyJpSmd+VMLEpNaksEgjE68SzYsJREjMnomKGp5DpSjNx+8bZNqY1odAHoXqS2FOD9IlrCVB0s2F4YOC2Rrz4RDmWYhwk4/X2zYAY8Z00UtM9tNjlTklKg4839/UiA23bgkOqWpJVWih4QcjTMPlm2QYlndkDA9NMM6s2Z1jfJnM9MunrgKwcgYittuxF2YETAVVd28OFW6sLoGAFBjFKFqBcfEMCMSS5JybPLDHCHVMs6ZhIWkMAwfj8R+Q/mBjae5KVF5a1pZ2SGCWIyYcnJ4wymBxAewbwzZKkqQwANGOLYE5ludaaUYezN+ZExkzCUKdmBD0ZwalqlvMZVANpbPMkkEGmbUOFAWdsA766F6mWq4kkBiBQVc8Bo5vBzU+cGk+C210darCmbLJFUqbBy4PXTp50g2zYUtaFhaQ6qdHdhwf5Qt9kbxT5ZSb5ZIa6WuiocmugIGfUiGhsveCTaVJCMTUg05095QqjQzlYsNo7IXJJoSi8yVatk+mL9YG0Sikq549fnR4e22dipnS7itSQ2XLy9YT28WzjZ56kEM+WnAnDTThF4shJEHZ7pcOcAcdchxYRdSbatJKgouak5g6jQh8szFLLmsQRgC3mPfsxbpQHAFR7D+9YJqGBub2lBSk2e0HxG6ApqPpoAEsSaBznDEnAFCkliCD5GOcrVYb5vJeoDt69eeghn7jb8rmEWe0jxkeBQapF5wel0jh1hKCa9ubDMlTpBKCCxqbug8xmYLNmJ/E2K6vEpuK96tG62WfvJakHMRB3cn3JipZcBQcA61dujFuMZhX6Fd+BVInTJcx7yVFJ4HIjgpJcPg7Rvs9rUiYJsskKD9a1/nkYIu0KxXLYFhNJstJpiVoKgfNDeUCyVgFhzfTT5+3iS0y38kNXdjeFNqlFqKQbq0nrUZsRXg/AxvtIN5/dM4Vuz9oKkzxOlB5iAQU1AWG8SaPVsC2LQz9m7URaZSZqMFZZgsHSdCPpDpqROScQI352EG79AYEtNAyDPfbgQ558ICVqd3xSwWOOD8s+kPIWYEKCgCDQuHBxy5UhRb17CVZLVdA8CwLhyKTRlclMP8qgYSRSDoqO6PxJJStJBDOCCnBuRB84de5e8n46yhagBMSoy1gYOKgh8ikg5VeEv+JYhuYfMM4rxSAOYBgg3B20mzW2W67si0BUsuQ19hcONMG/1HShhLwwfJGtocEkAft6Qit5rALPbLTKwSlSiAP6JgC0twDnDBuTPdSWPy9+8IV/a9Yrk9M0MO8kkHCplqBB6JVXhXKGJ3uxcW0G+aEGigQc2dx5+kdBLmifZ5M4VC0ImDqAcRy+Uc+i0+NDiiWCjWgJI8qAiHfuDOC9lWZ/0IVL/wCBakf9vrDNfUCf2sg9qcoTLDJUSQRPQx0JSsF+H7QqpgxLMTLcjikmlfdIbfaSkf7MOD95LIfgp/NnwhS2ir8lga+8PMwg8fI9tlWcJslnSDQSpdTm6U4wN9rE+7ZpIz75xVvhQo+kFOyA9ks//wCmUef5aYC+2C0fl2ZNamcWydKQGPHhnDV0Vu6FZtKW+BzccHFfkI+jFS7yQBlo2pj6AUMvxA04e9OsfCY9RRtAPIcca5NSK5wOAfWNibQzZZAe6mCLov8AZ28NqlLT3a2ZJSlN4BAS1HDGvEuzZwdbP7QkFkz0kP8ArS7KZ7xAxCQzAZknjCoFpNGOOP7xI/GkDGueb8PrXygMyQ9LFtyzTKialWbFVQ3sYesWKpKDQEUxY4Zep9Y55lywCFEm9oKdDweraxIG0ZktxJWtKi15QURQBhhQAVYYuTApG2h7rsRFQyj791iIoKchzXzOrZAB8avllCws/ada5VCROFPiGetMX0+8FWye1iSpH+8JMtZBLhmNKBIe8VElsGp0hHD0Op+whTZZayy5YOF3A50bFueTnMwK727ig/mS1HM3MjySOOBVQQYWW0yJ4/KWFEvQGpAJD63XcDUx7MlrAdmOA0pl0whLcR6UhM2rYc2ysJqQCUu7gs58gfPE6xO2DbilaVJUoFJvJxoA9Rk1aDgSWhrWizSpyWmJBJDAFjXDBm41wpCw3k3dmWKeDdKpaiVJU5LAZF8VGpJ4+V4ysjKNDO2VtdNoSCKEAOHGPt/SKje3d0WhDBIv4hhn78qwO7vbTKFXnDKYlsA4D5s490rB/Z7QJibwxPpR/T6cILAhI27ZSpE1UtQwUak5a+g+QwjJEwpTqGutxzxpSGTvNu+iYgrYXyTd4nIa6mFoqSqWVBQqP3onz+XCMnZqJdltSWODjXh0bWJE+bdUFILKGBBq5ArT36xS3md3ctp/SXGFGodMIsUEHLBx6mmPGFcqYyjaHBuVvCi1ykglpqB4k6B6Hi4Y9Ytto2S6b6RVJJpTJj1b5Qj7FtuZZLWmbKxV4CMBgASXyzrpD1NsTMS6C6SMR6Q9Xsm/q6B7emyfiJZVmgU1zwrqRCztirpc0qQccWofP5w27VLIFXwPU5QA737rE2QzkO8tYJAzyPoXrodISSKRegbsc4mYCKVY64V9Qnzgm2ZtlVlmKWCTK+JSMqsCrDJh5wJ7PNVqxF6lPeJGekXPfhrpzoet1n9PKEX12Ul99Dlsk1MyWlaFOCAoEHFw8UO+OxfxFnIA/MQQpBbPIcizeWkC25m8RkTUS5i/yZjIrQIWKBVaXV0BA/UoQx50q8KZ+ukO/srJK4umIK2bNKcAxBy0BUxBFHTQGuAiHMvTJcxAdCkkFh5uNMjTXrDA352H3U1U5JIlzQ6mwTMGKmycMC3AvhAjMk50Cqgh+g6OxfrE7plv5Kxw7pbb/FWORN/UpJSeaXBzzZ/tFD2tIHcWWZTwzik0oUrlLBBpmwHWPOy4hMicgHwpmXwHwv1Pqk04cYl9p1mK9mqZLqTMlkc3KfV25Kiq2c70Ju0WC6SnHBIerhyz9G84bvZRPfZxD0E6aB1uqGGt4nrCunKCpYOYHmMRyLfOD7sZUPwlqGJ75JxweWB8wYZO4szjTLrtJW2y1qIe7MlHiPzAHB1AV5PxhOm0C4S2b58AR5t7MODtJk3tlTxUXVSz/wD0SK8wYTUr/ALgEpxxwL9MfvnArRk6bOiNkoazSB/7Mscvyx9oXfa7Ne0yZdGTK7ziSpRSX1BSjLMQwNi/+Es+P+BK/wChMLHtPtd7aCh/6UuWnPRS1CmL3x5RmBdBHYOxplpnLlod03lYHB0DLUn0j6DbsssYAtM41UpaUNwCb1DzPpH0Ye6F/a9hrdRlpISkklYDh8yMuDxWGUp3Y/tmaw5EbRlT5aZRlsMgz5mpAzcHkxrEa1bkSJyFKStKQ5K1kVLYJFWAzYcKZQqkxmkxSKnAVDn36njwj2Ss0oH9fYgs2vucqUgrYUYM1HOT8BlFLbNgTZbKILksHzIFcsBByTFxaI4USPVzlqY1hSiWSSAMTVy+Q0f3jE+ybCmzCQEvrXFhn86Rjb7BNlG6UtmWyHPD7wLQ1GhMlswo6ZD7/wA6RnaEAVJq2L5s1TiTy/eNUpwcGphgBw568jG5KQampw68Bw+sY1Wa0WmbJIXJmKQpmBS4IGiW5A0oHMFu7vazOlC5awqamrKvC/obxoCBXlQZQKldeGZH39iItoki7Ul/rkA2AHpB70Wq2joSSUTJaJko30LAIIwIIfRy76Z5RIm2RM1KkzEguGqxpwpRsi8c+7A3mn2NYVKUQkOLpIZVGANCGFMMKYQ590d7EWyUk+FM4JSVywoFsgf7XNAk1DQjhjsbO9PoI7S2UqyTDKJdClBV661KAVJywIGOOVZ27+2VIJCSShjXr9cAIL94NhptMopUCSD4SKsc2q3P2IArfYJ0ghKqByQwdycAScBjxAA4O2Xhgx8oOZqwtDirA9HA+484EtvbMceEVqwbI9Gc/IGN+ytslBAmUCikPWpwDZuTlryi3t8u8zN42Fcg32B84H7N+mLibYkhQ1+wd/OPPwyQAzsCKZOG/eLfbMhlEpfAkkZY++kVypbXQTmA/MEedDBewrRtXKSQ7VbrXH6QT7gbdMtZs6z4SCsKORZmHCnppAv+JSkVOVBnQxr7+8BW5RycwM20yHnzBjKtAlC9jxFmvY4HD78oiTrAKhQdD1fkHNdWFYptyt9RagJa2E1KS7NgCajWjDDEQUzkhSWfGn8+84aROLoUe8Fi7mZOKUiqkqpgHUpTf8wOUDsxZZTO6WYjMuGbyhjbWsXxXwXWc20OXAA+cAdps12ZVuAf68S/SOaT3s64rWjOTMBYan/uNf34QzNwd4O+l91MU8xAdyalL0PqEtwOohVy1U5XfQJ9+zEuRPUllpNxUs3nzZJJU7M44cQ5pDQlXRPkhY4N4dlidJWhq0I4EF6aZwmLSsy5t1QuqvqlqBFApJBB5FJB5lubm2JtxNqkpmpwIqKuC2B0OfWAbtL3fAJnZLUXbW6GOLChNeWDQ00J8cqZl2STQJloSS6loQvHEAqBpkajD+SPf4EbNtGJokjUELS1M8y0BPZlOKbSjIrlqlnHEJSsEahwrH7wY9pQP+y5oBI8UsEjEArDf811+sNF2JNUKeYmpb4VAkc/i9aga0g17GVeC3IYOFSq6uFj5j1hfbLnLKzKVRaA3NJBYto4HLyhidkSLsy3jBxIUBo4mZc6dI0dWhp7SYS7+02ZaC2FynATE/QvCTIIRPBrdbqlTj6Hzh276T7uy7UQAbqcDhRaX8nhMW0Bls/jk8y4f7/KGES2x+bMSUyJKTimVLB592ITu+9qCrdaV6TFDHJACNMSxh0Sk3GBwQlI/wCEAH0Ec+2u2lfezFOSuZNPMFTjnQ9YzAuh52at3E18O95fpDM4qGePoELftpVl2bJCaTJsy8Ku6EJIJxwKlN/pj6GQJS2EZsE+UgJUld0kXrrB8hWpLUozB+cbzaCQB4gbtQq7QPgA7Cgx9DB4ifwb3jxPyivmbvS5qVEkg8CzHXn9YmVA61bSI8SlIKUsUBgAliWFWc4qOj4vSJEy0iepN5KVLANXFwBwVKDHDANqOcWh3CCj4FlIepNSaUrlXHU14RtGwBLSE3nAxZgeHIccYGg7IWybbLlpYJqWbCodqDPhkIwtMiSsE3gFl1KmF26OcBG+3bCmEPLYKSzULN1q51Z9MzA/brDOSbsyWEgrvBlFTNd00yDglmrC1YbaMbRudLWoBCwpADqNHUTXGvAdCYq9o7t3CWNACSRkA+mGBMWFkTNvlRK7xYI0Uaio+IszkPpxjG2mak4qXdIvJKQAWUM6sK6GhoM41MOSBm2bPXKLKDGhZqhw45a8IhLdJDpYtiRgDkPZcwXT7Um+ozrrk+JdWqMiRQFi3ApPAz7buwi0sUqq1Ct2Bal0AcDSvR42VdDSfBaTyoijnUgUHAAae9Iz2PtBcmalctV1SVBSaAuXGOuVMM8hE/ePYEyyrZawpLsFgkgapoGvf2jzxipkzAxIoNSznph0B60i8KaOeapj/wB1N6ZVqlgBY70MFjMqADkcKhsI37Y2UmaA6a4CtRqzVwxfU9ERsjbapMxMxBKVDjlh4uFBw4Zw2d2t+JdpDTChEwUAr4qOThTOh/pOlEnChofIfWrZlwhSgVKHiAowaj/3HADBnOQEbUWwklVPAgUegLs+WbBovVywTk7YnA6Z4cA3yirtFlSDdAISpQ4OBmWYNj5CI1RW0yo2xZmlkYkl+Ll26cBknjADtFC0kB3qDwvBgPmOtIYNuTnilg1RoWFOJ9RA1tazBgwDgAjmTX6RhgfmWi6FPRnA6j6VpzjdZ5gI4UGIqww/5g55xXWmzrSQCl/FyvEBi/mR5AcPE2q6743So5sKnkBTHEsdYbEDkXcu1KlmXMQopmAFSS5oNVcDpw5w4dz95E2mzpdTrSkXyQyio4kpZ08saHIQmVrdTfqZzkEhwEv824cYsNkbRVZZoWh8VA1NUpYOcsy5OnGtIslOO7G3t6x3kXgHIBJcf2n0H0ha7XsZdKn+Jh5Vq3MQ0ZFqTaJIUC6VIpkagdXLv7oK7wbFKlJCUuV94WH9xSEnyET+SI/xzrQAd/dVhTXQswp1FOEZ2KcKg1144DqHDvoIsdubNulFPFMVMSQ2DDCmdVRWiyTb90S1FYBBSMf0sT6efSJUdFoKdyd5xZZq5c5REqZduOKX1Eu2ZUqpbUGDfeeUlchlB0+LyZvofKFSvZ6pi0oZQmB6Je8DR2OCafqxFGcsCXbL2rNmSlyJiLq0/wCGDjUsAkZJT1wxJJMWTyicrWMys2bJNntNnX+kLuVxN5KQCGGivM4Ggg82/LE2zz5SzddBqeYZXBlN89YoNp7GUJQp8DVIp4Tm1WYPSlTygmnp7yVeAKjcLjF3T4nGb1GP0jQVRRvklcmJC2WC8UzkulaHSpPDBQ6VrqTpB52ZE97NVdulclDpvC8CF1BS7j4nD/WAvYlnnqlJmhKliqjV7pSpilRJr8L40fWkGu5U2+qZMlhYStAPibNarxABqXqSyXzqWGSadMaTuNoJ96Jd7ZtqGstQ8yAH9IUe71kM2dZkEfEtCTjgFS7w8nxhvb4IUNn2lgo3ZZJHAKBLUP6QcsoWO68lZtctSElXdzHJGANSD19Hh3qhIbbGbvVtBUuyWqYn40ylANRlHw+l5+kIyejw3RVlgdDQ86Q1+0e3iXY0Sx/509Kf9KUqVXrdrCp2eb003qslSzTEpSot1NPKCKj7efaNZQQH7qUmUkFqAB1HHEqz4R9ESxWRdpmTCKAEucnJw8q9Y+h0Abln7QrDeJJmAigJlmrnLyxLZRYJ342f4v8AeUhsSQoBwHN2lWw4mFQqUHNMHb0jCbLDs1P3+XCESTGakh4StuWVSLwtElmBJ7xIbnX0iOjbNkAUoT5ZS5JN/wDpZz0HSOfWBWlwMzgMY8mpAIIAzPWDhYubWjpKTa5asCkgZApJyx8xHs+6pgfflWOcZKGYgkF0iiiNMWNcTE/ZW+dsl94E2iYwoHILAAszgtWA4MOfsdlssqS4OJNGOFOGeFMIHZ26QC3CyHqAwLa5dPvErd3as2cEd4q9QZJGug4ReTZpup4msRLJ2AczYiZIuKum6DdSPEakm+tVf1nA4mlWiLLR3andaFPVwatXDBqZDPGsH0+youqVdDusvxFB6RUbZ2ZLIlgoDNhXMF/OM7XRkk+FJsuYm2SO7mpBKQQ1c80l2BxwL0qcYW+29312WaZaiCwcEEkMcASwAIGLVr5MWyBpixVkgsHPGN+8FhRMkArSFHuwXze7wx5Q0JUxPkhaE6S9fhrTU8s254PGaJzEKBqND8vT066p0wk/6m0oAC1OJJjQhZfGOo5KGTu12oKSRKtFUtdvA1pgCX5vjVucMGTtNE5N6UsLJo4Obthk1fI4tHPX2/b5ExbbB2hMlzUFCymr01r9hEpQ9FIy9jhtMm8SAWIcltcAH94GuEUlosqr6ixZICuLN4Qa0zLY1HSx2RPUqTKKi5IL8ar+w8o2TqIUcyqp/wBRHyDROiib4VFrsaFMDghP6aMpX9PzfQQIbS2YZKg6aEhZPBNJaWbUAkNgnjB0pPjX/mH/AFBP/SWit3ys6QGbT3x5c9TAWindA/IVXxHJzx8QbjQEBzqoxMugg6kN0AvEU416jlFdIWSqYTUgp/7PufOJ2z/hfN1j/kQfnA4Hoednm0mSZKqAEJcmmDpSkas6iwONcWBZtmQky1VIdJBu5JqST5QstlTiLTKY5oFa4kvjq0NRZvIUTXD1Z4r4IcYvdpTEImykAuJIUpRukeJRwAxoRi2VIFtjWtACkLLXjLU5CiFXXJCwk3iMT5PnBFvQkd9gMCerq+8Bx/xBzOH+ofKkQfTpXC9s1qQDNCp94zUh5qUqGBdmxCQA1MH4Ra7Mt6ETpCkl1GXNReqCEgLKbgNakA/2h4DZOIOZLdAAw9TFgpZCUt+qbKQf8oUDd/y6jA5w0HugTjoaaZYaUGa4g6sm8zYUJx8jjgcrAofhO7d/C6iQbqRdLAnOpwGfKM9sFpBb+tul1VPQc66mNNnWe5mclejAehh7IVYphNlS+7VMJ/KlrBlXFHvAVKuscAQSAX0Gpgm3N22iROkIBdM2WsZn4jeSB1AbHEwE75oAFND/APKIw3Vtarqa/CtJTwqcPIQrf1yLKKycB32u091ZnmC73cslVCWBUl6ijkXvXKFpsC2BPc/mJlqRNUASkqS6mYgJNFAAte1LM0HO8Q/3daWF3wUaniUl/Nz5wrkLKbUoJoL0otxIST6v5w9korYwe0JKRLs4UzpKlsskGrgkNUq+EXcK4aB9gscgJUaG9MShwpfwmYhya0VddRGAYU1L+04eGyn+5Y6XUn5wvrAosBleBbjX7CDYEtBFsaehLIYJkhAOg7ws7E1J+LGPo2WBZSGGYBPO8qvoI+g0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76" name="AutoShape 12" descr="data:image/jpeg;base64,/9j/4AAQSkZJRgABAQAAAQABAAD/2wCEAAkGBhQSERUUExQWFRUVGRoYGBgYFxgfHRscHhodIhseGB8fGyYeHR0kHRwbIC8gIycpLCwsGh8xNTAqNSYtLCkBCQoKDgwOGg8PGiwkHyQsLCwsLCwsLCwpLCwsLCwsLCwsLCwsLCwsLCwsLCwsLCwsLCwsLCwsLCwsLCwsLCwsLP/AABEIAKsBJgMBIgACEQEDEQH/xAAcAAACAgMBAQAAAAAAAAAAAAAGBwQFAgMIAQD/xABHEAABAgMFBQYEBQIDBgUFAAABAhEAAyEEEjFBUQUGYXGBBxMikaHwMrHB0RQjQuHxUmIzcoIVJJKissI0Q1NjsxYXJXOj/8QAGQEAAwEBAQAAAAAAAAAAAAAAAQIDAAQF/8QAJREAAgIDAAICAgIDAAAAAAAAAAECERIhMUFRAyITYTJCcYHB/9oADAMBAAIRAxEAPwAOTalEYluKi9aDnTKMTNKqV5qdm4NURnN2atCim7XgPo0bP9lqScDU4MB5mvzjzdHrWzRLWxooVxcJNfJ2zjbMtjFkpBbNgP55Yx4qxKFGD6V9GGOMYCzsWKX4B/R6ekYxkJSiAVU6fz7EYfi2cBVRSjGuYrnyoI+RY1LWEy5aiTQAEUD8dI3f/Tc1D3kKUU/FQtrj0OGkFJeRW2uGKZqWe8XrUB/n9IzloW7g+HR6HplSIk1Cw5CCcnF6r5DKPpneVCkqc1YGvPCh64c42JsvZLTbJqV0URVncivN9KaYRMlbzzgP8RSmZ7xegNGJr6xRImTMFJWk5Ok+eEbpSFpPEeYeM4mUvQd7vb9gzXm+EKSxYeFwfCSMgMPOCS2bv2O0AqVLTUVMsAZOCGo+NPZUQIS5pXQevJ4tNhbzTLPMCkEKYl0q+E45Pi+fKBQXsvNpdlU34pKgpJoAScMtAeBccaiohtCwzbMoiYhSFJclwQ4Bq3oz41h0bt70Wa1hKLxRPCXMtRKSQ1brFlDUAuGwEWFu2CiZSbLCxgHdwOBcsRqK0Bh6dE8tiLkzCR4khJb9RYmlKfF1Zo2/jrlAt3DPgGxwdyXAqaBsNDHbfZklFZK1Jr8KmxLsxOJNX484G7TuVagm+E3xndZ2FCQ4qNaOOULWx89G/ZG906UTgtJckLSC5OmYwGf2go2dvhY5oCZ8ruzgSE3pY01UObFtYWMwGVMuzAqWoNRaS464HmI3InEYjHMBwda19mGxEyTGn/8Ab6yzkX5KwuWS4MtTtw08h0gU2vuHNlE928xJ+F3egoFUx4t1EVGz9pzZB7yTMXKJxuKIfmCWLVxgy2T2nhQ7u2ovBVBNlpY/6kYHp5Rsb4a2gAnIVLUUqBSRkpxl89IwlT1IPhWpLZuR5sYcS93LPa0BcpaZqeB+YNQdQda4QKbR7PncJVcUlQF0sAxwUKYYCmDYYwv+R8vRV7K38tCLte8SAQwp55H9hBCnatlt6ClVyTPu1NypNKBsQTwNICto7Dm2dX5qCADiCGc60po+D9IhhJCsweGPv7xjdLDbm7s6zqaYg3VUCh8J8jTm0Q7Fb1y1OhTYEY8w4zFM4au5e2k22zGROAN0FKuODHD4s4Bd6N0F2WYpiVysQcwCc8jwrGx1aAp7phRu92hy1um1MCWAdLgADN/q7mCO0bEsdqBBTLUSkG8hKXA+Y/eEooXS+B54NqK/POLTZO8UyzlPiKk5prkaAe2rV6xrM4J8CXeHs+mS0mZLZaRS6BVtdSeFMfIfsG01yQpP6SGU6fMjzIfj1hs7F2/LtMrvEKf+pJy/j0ih3v3dTdM6WwUlybqas1TTEgZM8Zx8oCm06kCVp2UibL72SUlqFAIfDjTI6vpRorLDM7icF3sC4a8TkdEtUs9WY01jrtipavC14BiySPNLZtpnWMLbbisgqYlQcgKJNc1V5fQUotFbGcix/jrNigLZwouQT4lNTAVSMHaFvtbZi7PPVLmJAVxZi7V4jiIN+zHaoJ7glN4OQCn4+AVkcC2bc3Id9N1kWqVfA8aH1qBilXVw9WeDjasnlhLHwJuwWwoUMq6nB830hh7Fssi3oKfhWGIKWcACoLjM1c4wuLXZikkOAUkpVTBstT/DRI2PtiZZ5oWk+IY6V16ftAQ74E+2t15khZdLJwTRSvkPekewzNg7Q/E2WVMUEqvgKYEsC1WzoXFY+h/xJ8ZL8zWmiHM2ZLCnCElR/V1q2fWIKthhKVKKLxOHh5uwfDDE5+RBI2rImYTE4kVIFQ3ydubxMl3FB0kKBdiCD8obAT8gDS93AHuoF9VXaiQ2FS5L1fOIcndRALrwLkNoMARRqj1yEMpEkJ19iNa7EkkOBT7Z+cb8Yfyg5I2VJlJAQhNRXXAHE8XrHs/ZyFC6yQBkT8ROHDLCL5OzkMKPhj7w4axpm7HCszXPg/sCBiFTQOTN1JZcUTUZYlv3PlGmTuBZyGNAQ1GBJDB3yfFm0goFhUCTjUU6Z8ffLSmzUfQvzx+kCg5X5A/aXZvJQHQpRCXLXvixYE6VA6GBKduXMDJBoMy/Bnf1hrqmqa78VDjWrt66ZRqnbTZgpIN46ZfyDjGoKbQmLXuxaglS+6vIToC7fI1ekVaVFKWI1LacwY6LllE5BZg9DT5aQq9/d202ZQnIDguCGzGBw0OHAw3BbtgaqbgpylQLjQHB+uEMTcrtMMtKZNtKlIJKUzC5UgjBK/6k1orHIvSFzMUA5xfLjqDmD064xrXPcJfBQx5ftlFI+hJ0dKTJSJqbyLq0nAuCD84iJllJwLY/d9CPbwl92N7p1kmPKU6FNfll2Vgxwopg14VpXBobe7W+ci2eEflzv/TUQ5o7oyV0qGwrAcRVKum+1bKkWik2WhYYpIUkEHn7zphRf7ydkhQm/Yl3Szd2p2NcXyenXnDKtFjaqS3s/ejxFkbQ7sMsOB+rTVwS45cYW6Gq9oQiSuUoy5qVS5gxSrHFuRf50jYJ4UGGThqjL+PSHLvdudJt8oKe7MF0pmBnyd9XHyhLbY2JNss4y1slSSx0IxSRkf3I4Q1JgyaNsnaM2zzb8mZMlqdwrCmhAJScDQvDa3L3zRtAd1OuptKQQ4DJmpGKkaHMoyxFME1MUFpTl7qNfYjOyWhSFBaSUqQXCkliCMFA5EUfm1XhqtC+R+W3YomJuTGLUdmJDN82LfQwod6N21WOcU1VKWHQSPhOaCcXFG1HEQzdyN9UW+WELIRaUJ8ScAtsVp4ajKJW+m7gtdlWlNF3XlnMLTVHqG5ExNxrQ6n5FXuZtr8LaUqX4ZayEr4Pgro7ngYbO2LAmYhlAFJBrSnLh94RSUkgu4JYtoWBKT1zyfkzr3J2uLXYkpUXmShcma0HhPUN6xq8DSfkVG8GxFWZeqCxBbJ/OmDY/SmCdDiXw150h0ba2CJ8spLX0usEDK9VtBUnrwhQ7W2UqVMWj4ShRBxwxB5HXplC0PlZYbt7wLsk0KBdJosAUKSKnmMj0hwSwGRMSL8tSQSC1QoNRqMceDQhZS8HxqH159ddYZ3ZdtxKkmyLPiF8oJaoLEp5g15ExkgT9kHfbdRMsBaUApfG6p2Dn9PCrHzFRC/mrIqcOZ5e9I6DtdgTNQqWtLguRjR/pWERtbZKpE6ZKWSSlqkevsM8agRfg27B2gZM9CrxAcO39PPlDwsk4mYFPelzxeBf4V3WKeS0AEDJSFDMRz7KWSGp9Q2n7Q890LQmfYZSwAbrBSeKTXPIgEQY6Zvk2rF52h7FMm0KWlJurZSSTQvRQAyKdM4Dyvm+DHL3m8PDtB2KLRZF0JUj81DHMCoHMPhCLWnJ/TUuIVxpjQncRl9m29QRLNnmB0peYjxJSwJDjxNRy8eQuJc5syBpoafb0jyGTaM4ReyfM2gtiX8PwpGmLtp8RL8TGizbVny2uTFgY3QotUB3LvUJA6DWusuQw9/enukZlOXJy2TD1pFE2RcUWCN97YCk97MVdqXUz+EA8vh+Zi62J2m2mSE96tU0Eh3DKugswYNi+NS+mAshgHOpoznh75x9g/h0ppo9YOSA4MZNm7XyAkTJSQSTeYkeEByoPiSpkAa1i+sXabZVoClEoJwSQ5yGXP1hKqlOr09+sSFpSlkkF2zLDj5xm0BRY9tnb3WWcVXJyfCQPEWZ8MdRFuhYajdNI5ulzCj4FVd3r4XDUfGhIeLCTvbapSryZi9T8RBNMQSAWAFOLRqsD10firKD8vnFRtHZThRLMA3TPP2/kJ7vdqYUUJtN1DhXivZ1YM1XJAAFcTgIOrNb5c9AXLUFoUxF04ivkDj/ADCOI8ZAraJ6kqDFi5JOAcmg40f20brclNrkqRMPiQ7aFTF/QMP3i/t1mSsEtUZ05VyweA6a8qco8mxqxIzy1hR+i22lY+6WtP8AQopBAfJsufrEFM5yQA10uniBQj0hz7N3UkzUKUsXu9SkqcB0kqCzhWpArwaAzfTcdUmYubJS8tTrYCqaC9wIevJ3ikHXSc98A1CGZSSwzGlcfl1ibKCkMqWpikhaFA1d8tC7eao9lWMuDgC/7dMRWJMizANQFnYnzHQ/eHEGVub2iptATLtDJWQLi8Ap2DHRQPzygottlQouMcD71b7Qk2DtlpX3SsGW72/RSQifVGAVW8NHP6g9NQ4jSggRk0E0m2qs/wCWo3k6kk0rhnoYy29u7It0qoBceFX6hXB/TzibaJKZyAQQQWUlQNDxB4/WK5JXKU2I9/T1MJVFLsUW2tz59jUQsEywogLajAguRl4VB+Z0inXMukDKqSObpUByPzEdAKKZqShaQQrIh6EMfrC63n7M1FSl2YggktLLhgcgc6joK5QyfsWvQA2K0rRMCpayhaPhUlRBfAkHiG91ho7udrJuhFrQ5YnvEMxzAIydixwcmkLu1bEmSFgTpakF6OMeuuI/mkdc26CaG5jxTxf5/wBzvBdMCJlsmPPm3PhUtSkk0dJJKccw5oasYtdy95TZLUFF7p8K06pJx4lJciKxBQoNTgcwoZKp841zTUjQ/T9vTrEmXjzY/wC3SLwE2UXwIbApP3BIgJ7RdgiZLFoQKpACm00PAH5x72ab5jw2OeoBwe4UaA1Lyz5+HWoGTmtqsAuqQQ6FAjlAa8ip06OeVy2JIzOPnjyaJezNoqkzZc1PxJUDwLHA58H484tt6921WWaU1KT4knhh74NxgeCdA2nA6e+Mbo9nRez9ootMmXOl4LD8QcCDxBBEAHalsIkpnooSkhTPVsPQny4RD7LN4Cif+GUfBOcpB/SsA4cxToIYm8my+/s0xALKYqSeIDtxeobjB6T/AIs58IBfIlh1+eA9Ya/ZDtB5EyUWvS1V4pV82OejwsbUh+L64tkXYE84vOz3aXdWxD/DM8CxzOPTN9DAXbKNWmh0mqSFhwHFdPYjnzejZ4lWqbLBcJUpIp4ho5JrSod8cax0UU4g8oRfaHZmt810s9161qnLXAhxmnjVpIl8b2C4QScKtiAeFDUEH0L8I9jxMonFy1C3ocsQ/pH0LRdMkKs6kllJbD2eekYgYtgflT6Q0tubs94Q4xVV8boFfl8oB9pbKuAKCWcm6Dg2NRyY+UbIXEpps4JIopzz94RrSSGBDc8a6vG0Wcg8a8zmPWNTFxSmpObev8wUBmxBIrn5cmjVR6CvCvmTSMFWkEsFHNyzOR9OHnGtdoLZga19BGBZLXaClLnDM0cnWvoIiTbVfYlkJBoMSdHz/iIgCgXGIwJPt+UelanqpSjkkHP6DU09YpGJOUjIru0BzqeWJphy5wQ7r75TbGoMVKSr4kH+hxRAyJ8VSww0aB6TIAdRqHxyp9OXCN11gTR1envj0h3XGSV9OgdibcRapaVooD+k4vTXjGdv2GmcXoFYA8H+TFusIiRtebLdSFkFmBCjQlLEpHByxq2tBDf3C31Ta0iSqk5KAc/EAwoWxwJbXgYk40VUiJs7aarNNYil66QcLo+RAqOEFybUiel0sRUEU5EGKvebZImDvEDxorTOjYe8DFDsnaCpSqUahTqTh8jSMlRm7Im8m6ZQb8lPhL3kgOzZgcdOcC3eMSDgQfMe/PrDisVoRPAuYjLMGBzevs8M1Kpkg3ZnxXRgdRwJd73CGsUXa5w/UQC+oYv94wXPTlWjEVf1iJtLZsyStcuclSVjEHMFxeGuvnyjH8OSMGIzrxp0xB4nWGcjKIRbC3zm2V7hvyzUoU7OHJZvhOIMMvZG8tmtQ8CwFM5QogEctQKQj0rKVOxctjR68M/ekSUICiCDgKFvhcNTgbxBHPPFbDj6HvM2fpT+Y0GWpJByx6ioaFXsnfG1WdI/NUtADBK2JGQcmtG8sDgAUbM7TgSBPlsKeJFeZINRGpPgLa6GU1MuaLsxCVO3xAEe29iKWRubYVEKRLBbI8qs+IYu2VaVi2slrk2hIMpaVhnoah+GIit2vseYgGZIctUpBqD4WatcDTl1VpjRaYKb1dmPdlU2yUoSZTOD/lL4cMssGgIu1qCkg1BocnB48IbWz98GuInA5pUsjAOGKtKEgn+3jFdv3uleV+IlAkt4wP1gAMpOigPMYwjKR9CxTLfB8eoUzgjQ59MjDV7Od9lWgfhbUfzk/wCGs4rYVB/uADg/qHEGFmsXVECr0OWX8UxpHqLWpBCkkpUgguMQQSQfMZfWCmaUbHhtnYiLRLMtQDh7itD9jhCY3i2OuyzSlYZ/IjpTiw1MN7c/exFulVZM5IdaNcrydUvjpniH2bybsotkooUwVkrQjA+vkTGoVS9iMkWhSJiZssstJCknDxCo8+MdE7L2im0SZU9OExCZgGjhyOYNOkc+2/ZqpExSFUIJS2WtOGPzxhj9j22Py5tkUqssmbLB/oUfGOiq/wCuHiCfsDd8NmJk2ychKAlIU4AoMAacCFAjLypTbOnKlzEKBwIIIGh+bOOMGXavIu25Joe8kpODEFBIIf8ApIPmDwgHqDpUHDHR/pzhGh4PSOjbLOcIJbxAHq2MLHtf2S02XPAJCk3D0ql9KO3FJg42HMKrNIXqkfuPP6RU9qEm/YbySHQoKqxBAHiB6F+nOC9omvrITCUl8CeXyOGGEfRjOL+/J/uax9GRY6EO17PNQTeABBd8QGr6H1iBtfd2VOAukUagI6+Y1gAnznBb/wAxQfhg5PSn3aLCzW1clTJ/1BqBgKAaO7ngIZpMim1w3WrcUy5ZUojBSiM3PrSvpAxbt2yGBBB0DuBlTl8xBpJ32mDwzEhQxUeDOANBQPziYnasifeLiXh4y1AaDzaJuPoop+xUW/Y1xIUAwp14eURUbGWpQZJKiH5J1OQ96w37Zu1KmBIQQUpc43q5qajqejGgbhESx7sAE3j8ZwNSRjUMOHVsgBG2jaYpLVZVy6XajPTR64tXrEJKQn7anJ9B5w5LfsBBQp0gk6l6Ztq5o2YflC12juwtClXas2rE6cs2+0UjMnKHkpVI1rgThQdMzkOeMbwSD4iH4ZP8zj5jIRHCyPDnmTrw4ZRrVMJq3LJ9X4Zw/ROEyXOGVAwcku9cTrX3V4mbOUqXPStCilSPFeDEh2x41DiK5APxGmHMnlkAIs7AshD5qOObN9Yxh37t7fTa5QUGCqhaMxk44HKNG1tgXld5LLKxI1ZzT5wst39uKss2+k0JAIehGhy/iG3u3ttFpSlQICylyl+TtqKs+rwGqMmBqrRMlTlF1JUGHPJjob1H/wAsGuwN5hOARN8K6Bz+rEdC4bnSNm29gJnocABaXq2L4g829BAVNs5l+BbghRUHGlGBzdNNcGhEUdUGe8GxpdoRdWgFnIOeIJbyhcbT3ZMgqATeSgs/9p+G90YdINNl7zH4ZuDHxctcjRuMXMyypWLwZQUMQzHQwa9CqVdE7NkpUliACKA+6uCx6RGm2EVKS3xAjidPRQ9iC7ebd4yFXgPy1luKScBxGDPyyD1NiQFLSCDUsohsSS2gyqNcAKwr0Ot8BtLlQSqilOnmaFjz+ehjCRaLocCgIcZDXyx5cMGDbNxJc4K/SQxHPB/J/MaQObW3Om2dZUHmJVgvA3i9KDE/tTGNwz3plfZbUqWsqlqKCMwSC2vKD7dftJIKUWkUIP5if+4edRXhC4sdSK8jxq7825RmoMW9j7jGK3ZFqh3WjYlltsnvJZSQtLhaGwLFvlTIxC2UFSfyZ/wgkDgCGccNTq0Kjdveybs60EocyVVVKfwkEhyNFDB9GeHZs3aUm2ykzJRCtRR0nMH5aGElH0PGXsCN7ez2+tU2RS8PGjJShgR/SogUP9QGsLq1yVS1FKwQoUIOJFPVlCkPdBMs3FMUilT5E8hA52i7qd/LM+SkmbLF5QAqtIFWDOVAMwGLAcpopYsNn2qZJUmZKUZcxJBSoZVGIzBDAjMEg5Q6d0960W+UVABE6XSZLfA1Yp1SWxyLjmkZfiTiDeDg4+vUY4vFnu3tRdltCJ6SfD8Qqy0KHiST0cPgQDDJ+GaUb2g47SN3yuX3yRVPiU2OVehD9TAx2dzrm0pL4qC5dMwpJII8sOAhwpEuagEMuXMS4bApUKecKHYezTJ2tKlByJVoKQTmmtTxulJ6jDAZKmLaaplv2xyT31lLMClYemN4EAjzY8WgAnfDhVPGmhGoGnHSDvteU8+QkfEmUo5v8YI4fpw6wCTS7AYGvQiCwReh0bnzXsFn/wAvnp6Mf4j3fgAWJYpVmJP6mJBGVK0jTuKv/wDGyH/QG5jEfUdI2doEwp2e7P4kPyc4cRj5wPA0u/7EetABqBox9G5gx9G2aRTDBm5fQfWPoyHGlbdxFITRVA/MC981V4ABqxVT9jzELwNRVVTQ/Ewwz9BDDmTsi1GocOHvnFTbpneEJbgXNSSdBl70jOQijYA2qzXFBIDkqvH4qYM/z4U6RdqKqQmjVP8ASVZ3NW8Id8mzhhT9lSQAkJBUQdWGrtA/trdQ/GD4sGAxNGdnIAFW09Dl7BiDdhnzJSrwJDFI8Kgx/jDiYMNm75pmKSiYGUpLm7lzJL0pXjXgG2uwTLOsBQvEJe8apBNCwAyDADUVMVippPwKPiugEGqjlyTpqa6OasHBtrKZiHQQQXY3vNjzyD4RVWrdu8ghNL2Lu5dn1KXOlQBrATZ9uTJbVUACwAyNBoSQGqcy2Qgx3e30SrwzAQf0sKklqtlUsBicWbCbiMpFVtPchExRDAJSQPDQnJhVhq3HrAlvFuiuQolIdIBU5/Tiz8gNcXhzzJco3QhSSWxChQEY8zjhWnCK7aGynSUsXXmRmcyK1YAenLZOI2KkIebNbH4iKADDU1w/aLqy2e6ljiBXyw98YLttbkSxL8AHespZU4N0BLDXhXMvAla5CkEJIIo3QYn39YtGSZGUaPSzDh7/AJjDZe8U2yzxOlgOl0i8TR2cnyZsMI2BNCcsQKdIp7QuhHHE9fr7rDCHQm7298q2Sb0tXiqCk0JAJF5sQCztxiXa7CiakpUOR0hD7p7RXKIKFFJvJbzS78CKmHVsbeGXaB4VMoYg0wZyHxFR5wrVDXYPbY2XMs3jIvoqHFAHDMryFTG3dref8OQlRKpSmywd3y0YsMoPkygpF1QcHEGAXendbuSmZLH5ZJcCl28w8tIUa70wu25s5Nos6kYoWHBB0qCDwIhMW1MyTNXKWVJWgguNWBSrR64Qe7n7wd20iYSqUr4CRgTiMGIcKPWPO0vd4FAtCQykNfb9SXaurP5QsvY0H/Uk7n7wptMtlFImoZKgDjSig+pc8Gi8myA9RQkHqC4hM2FS0qvSzdWlZKT1PphDT3Z3lTaklKmTNSfEng9FJzb5RSk0JbiwU3w3IZ51nDEFV6WMDqRqcC3DjAkqU6qhiCx4A0L9a+cPOdZvCSkY16nLrAdvRuoFnvpCWXW8g0vBweh+dISLaHlTFfbbGaNRqcQaFtNRyaLLdXeddhniYlyhQSJiK+IZZfEHFeYjy0J8QChgpsS9frRusaDIF1lVKSx0IDeRukK89IZyoVRsecm0otchE2XVKxeTka5K0INGyIjKzkpNzJg3Bv4hc9l28HdTzZFn8udWWWwmDFJxa8PUQzbVZqhQq31bzhWvKMn/AFYnt992xZbWu4AmVOdaBkn+sJ0Z8NCIGjPIrhmfS9yrDr3z2EbXZTd/xZREyXxIBdLf3Jcc2hNIKTQh0ksD/aoUGtMPKFodPVDE7Jd4CtM2yqLmVdXLc/pUfGkcAajS8Ysv9mBO1QrWZfrqqWcKZ/8AbwhYbs7SNm2hZpjgNMuL0KFslTNolT9Ide0ZDWqTMbDwnzI+o6RR6pk/IAdrFmULZIW3hXJKHY4hZdz/AK0luEA5lij8OlW9C0Mvtdsh/wB1mP4QuZLIf+tKSkj/AIT5iFos1r/Vlopi/nADHg7N0kXdn2Yf+2lXnUg/LoYi9pE25sxZYUXJocvzE/x1iw3c/wDAWY1/wUf9P1is7TUg7OKCPjXLTyIdTjj4YCNL/olrQlsMMr1aHyrT5x9Hto+K7qSR0Nc+IrHsFFLOiJ1kfNuI+nH5RAn2Uivw4n9/3hbWDtNtEoALuzUJuioILJBeuZUdcILrDv8AyJpSmd+VMLEpNaksEgjE68SzYsJREjMnomKGp5DpSjNx+8bZNqY1odAHoXqS2FOD9IlrCVB0s2F4YOC2Rrz4RDmWYhwk4/X2zYAY8Z00UtM9tNjlTklKg4839/UiA23bgkOqWpJVWih4QcjTMPlm2QYlndkDA9NMM6s2Z1jfJnM9MunrgKwcgYittuxF2YETAVVd28OFW6sLoGAFBjFKFqBcfEMCMSS5JybPLDHCHVMs6ZhIWkMAwfj8R+Q/mBjae5KVF5a1pZ2SGCWIyYcnJ4wymBxAewbwzZKkqQwANGOLYE5ludaaUYezN+ZExkzCUKdmBD0ZwalqlvMZVANpbPMkkEGmbUOFAWdsA766F6mWq4kkBiBQVc8Bo5vBzU+cGk+C210darCmbLJFUqbBy4PXTp50g2zYUtaFhaQ6qdHdhwf5Qt9kbxT5ZSb5ZIa6WuiocmugIGfUiGhsveCTaVJCMTUg05095QqjQzlYsNo7IXJJoSi8yVatk+mL9YG0Sikq549fnR4e22dipnS7itSQ2XLy9YT28WzjZ56kEM+WnAnDTThF4shJEHZ7pcOcAcdchxYRdSbatJKgouak5g6jQh8szFLLmsQRgC3mPfsxbpQHAFR7D+9YJqGBub2lBSk2e0HxG6ApqPpoAEsSaBznDEnAFCkliCD5GOcrVYb5vJeoDt69eeghn7jb8rmEWe0jxkeBQapF5wel0jh1hKCa9ubDMlTpBKCCxqbug8xmYLNmJ/E2K6vEpuK96tG62WfvJakHMRB3cn3JipZcBQcA61dujFuMZhX6Fd+BVInTJcx7yVFJ4HIjgpJcPg7Rvs9rUiYJsskKD9a1/nkYIu0KxXLYFhNJstJpiVoKgfNDeUCyVgFhzfTT5+3iS0y38kNXdjeFNqlFqKQbq0nrUZsRXg/AxvtIN5/dM4Vuz9oKkzxOlB5iAQU1AWG8SaPVsC2LQz9m7URaZSZqMFZZgsHSdCPpDpqROScQI352EG79AYEtNAyDPfbgQ558ICVqd3xSwWOOD8s+kPIWYEKCgCDQuHBxy5UhRb17CVZLVdA8CwLhyKTRlclMP8qgYSRSDoqO6PxJJStJBDOCCnBuRB84de5e8n46yhagBMSoy1gYOKgh8ikg5VeEv+JYhuYfMM4rxSAOYBgg3B20mzW2W67si0BUsuQ19hcONMG/1HShhLwwfJGtocEkAft6Qit5rALPbLTKwSlSiAP6JgC0twDnDBuTPdSWPy9+8IV/a9Yrk9M0MO8kkHCplqBB6JVXhXKGJ3uxcW0G+aEGigQc2dx5+kdBLmifZ5M4VC0ImDqAcRy+Uc+i0+NDiiWCjWgJI8qAiHfuDOC9lWZ/0IVL/wCBakf9vrDNfUCf2sg9qcoTLDJUSQRPQx0JSsF+H7QqpgxLMTLcjikmlfdIbfaSkf7MOD95LIfgp/NnwhS2ir8lga+8PMwg8fI9tlWcJslnSDQSpdTm6U4wN9rE+7ZpIz75xVvhQo+kFOyA9ks//wCmUef5aYC+2C0fl2ZNamcWydKQGPHhnDV0Vu6FZtKW+BzccHFfkI+jFS7yQBlo2pj6AUMvxA04e9OsfCY9RRtAPIcca5NSK5wOAfWNibQzZZAe6mCLov8AZ28NqlLT3a2ZJSlN4BAS1HDGvEuzZwdbP7QkFkz0kP8ArS7KZ7xAxCQzAZknjCoFpNGOOP7xI/GkDGueb8PrXygMyQ9LFtyzTKialWbFVQ3sYesWKpKDQEUxY4Zep9Y55lywCFEm9oKdDweraxIG0ZktxJWtKi15QURQBhhQAVYYuTApG2h7rsRFQyj791iIoKchzXzOrZAB8avllCws/ada5VCROFPiGetMX0+8FWye1iSpH+8JMtZBLhmNKBIe8VElsGp0hHD0Op+whTZZayy5YOF3A50bFueTnMwK727ig/mS1HM3MjySOOBVQQYWW0yJ4/KWFEvQGpAJD63XcDUx7MlrAdmOA0pl0whLcR6UhM2rYc2ysJqQCUu7gs58gfPE6xO2DbilaVJUoFJvJxoA9Rk1aDgSWhrWizSpyWmJBJDAFjXDBm41wpCw3k3dmWKeDdKpaiVJU5LAZF8VGpJ4+V4ysjKNDO2VtdNoSCKEAOHGPt/SKje3d0WhDBIv4hhn78qwO7vbTKFXnDKYlsA4D5s490rB/Z7QJibwxPpR/T6cILAhI27ZSpE1UtQwUak5a+g+QwjJEwpTqGutxzxpSGTvNu+iYgrYXyTd4nIa6mFoqSqWVBQqP3onz+XCMnZqJdltSWODjXh0bWJE+bdUFILKGBBq5ArT36xS3md3ctp/SXGFGodMIsUEHLBx6mmPGFcqYyjaHBuVvCi1ykglpqB4k6B6Hi4Y9Ytto2S6b6RVJJpTJj1b5Qj7FtuZZLWmbKxV4CMBgASXyzrpD1NsTMS6C6SMR6Q9Xsm/q6B7emyfiJZVmgU1zwrqRCztirpc0qQccWofP5w27VLIFXwPU5QA737rE2QzkO8tYJAzyPoXrodISSKRegbsc4mYCKVY64V9Qnzgm2ZtlVlmKWCTK+JSMqsCrDJh5wJ7PNVqxF6lPeJGekXPfhrpzoet1n9PKEX12Ul99Dlsk1MyWlaFOCAoEHFw8UO+OxfxFnIA/MQQpBbPIcizeWkC25m8RkTUS5i/yZjIrQIWKBVaXV0BA/UoQx50q8KZ+ukO/srJK4umIK2bNKcAxBy0BUxBFHTQGuAiHMvTJcxAdCkkFh5uNMjTXrDA352H3U1U5JIlzQ6mwTMGKmycMC3AvhAjMk50Cqgh+g6OxfrE7plv5Kxw7pbb/FWORN/UpJSeaXBzzZ/tFD2tIHcWWZTwzik0oUrlLBBpmwHWPOy4hMicgHwpmXwHwv1Pqk04cYl9p1mK9mqZLqTMlkc3KfV25Kiq2c70Ju0WC6SnHBIerhyz9G84bvZRPfZxD0E6aB1uqGGt4nrCunKCpYOYHmMRyLfOD7sZUPwlqGJ75JxweWB8wYZO4szjTLrtJW2y1qIe7MlHiPzAHB1AV5PxhOm0C4S2b58AR5t7MODtJk3tlTxUXVSz/wD0SK8wYTUr/ALgEpxxwL9MfvnArRk6bOiNkoazSB/7Mscvyx9oXfa7Ne0yZdGTK7ziSpRSX1BSjLMQwNi/+Es+P+BK/wChMLHtPtd7aCh/6UuWnPRS1CmL3x5RmBdBHYOxplpnLlod03lYHB0DLUn0j6DbsssYAtM41UpaUNwCb1DzPpH0Ye6F/a9hrdRlpISkklYDh8yMuDxWGUp3Y/tmaw5EbRlT5aZRlsMgz5mpAzcHkxrEa1bkSJyFKStKQ5K1kVLYJFWAzYcKZQqkxmkxSKnAVDn36njwj2Ss0oH9fYgs2vucqUgrYUYM1HOT8BlFLbNgTZbKILksHzIFcsBByTFxaI4USPVzlqY1hSiWSSAMTVy+Q0f3jE+ybCmzCQEvrXFhn86Rjb7BNlG6UtmWyHPD7wLQ1GhMlswo6ZD7/wA6RnaEAVJq2L5s1TiTy/eNUpwcGphgBw568jG5KQampw68Bw+sY1Wa0WmbJIXJmKQpmBS4IGiW5A0oHMFu7vazOlC5awqamrKvC/obxoCBXlQZQKldeGZH39iItoki7Ul/rkA2AHpB70Wq2joSSUTJaJko30LAIIwIIfRy76Z5RIm2RM1KkzEguGqxpwpRsi8c+7A3mn2NYVKUQkOLpIZVGANCGFMMKYQ590d7EWyUk+FM4JSVywoFsgf7XNAk1DQjhjsbO9PoI7S2UqyTDKJdClBV661KAVJywIGOOVZ27+2VIJCSShjXr9cAIL94NhptMopUCSD4SKsc2q3P2IArfYJ0ghKqByQwdycAScBjxAA4O2Xhgx8oOZqwtDirA9HA+484EtvbMceEVqwbI9Gc/IGN+ytslBAmUCikPWpwDZuTlryi3t8u8zN42Fcg32B84H7N+mLibYkhQ1+wd/OPPwyQAzsCKZOG/eLfbMhlEpfAkkZY++kVypbXQTmA/MEedDBewrRtXKSQ7VbrXH6QT7gbdMtZs6z4SCsKORZmHCnppAv+JSkVOVBnQxr7+8BW5RycwM20yHnzBjKtAlC9jxFmvY4HD78oiTrAKhQdD1fkHNdWFYptyt9RagJa2E1KS7NgCajWjDDEQUzkhSWfGn8+84aROLoUe8Fi7mZOKUiqkqpgHUpTf8wOUDsxZZTO6WYjMuGbyhjbWsXxXwXWc20OXAA+cAdps12ZVuAf68S/SOaT3s64rWjOTMBYan/uNf34QzNwd4O+l91MU8xAdyalL0PqEtwOohVy1U5XfQJ9+zEuRPUllpNxUs3nzZJJU7M44cQ5pDQlXRPkhY4N4dlidJWhq0I4EF6aZwmLSsy5t1QuqvqlqBFApJBB5FJB5lubm2JtxNqkpmpwIqKuC2B0OfWAbtL3fAJnZLUXbW6GOLChNeWDQ00J8cqZl2STQJloSS6loQvHEAqBpkajD+SPf4EbNtGJokjUELS1M8y0BPZlOKbSjIrlqlnHEJSsEahwrH7wY9pQP+y5oBI8UsEjEArDf811+sNF2JNUKeYmpb4VAkc/i9aga0g17GVeC3IYOFSq6uFj5j1hfbLnLKzKVRaA3NJBYto4HLyhidkSLsy3jBxIUBo4mZc6dI0dWhp7SYS7+02ZaC2FynATE/QvCTIIRPBrdbqlTj6Hzh276T7uy7UQAbqcDhRaX8nhMW0Bls/jk8y4f7/KGES2x+bMSUyJKTimVLB592ITu+9qCrdaV6TFDHJACNMSxh0Sk3GBwQlI/wCEAH0Ec+2u2lfezFOSuZNPMFTjnQ9YzAuh52at3E18O95fpDM4qGePoELftpVl2bJCaTJsy8Ku6EJIJxwKlN/pj6GQJS2EZsE+UgJUld0kXrrB8hWpLUozB+cbzaCQB4gbtQq7QPgA7Cgx9DB4ifwb3jxPyivmbvS5qVEkg8CzHXn9YmVA61bSI8SlIKUsUBgAliWFWc4qOj4vSJEy0iepN5KVLANXFwBwVKDHDANqOcWh3CCj4FlIepNSaUrlXHU14RtGwBLSE3nAxZgeHIccYGg7IWybbLlpYJqWbCodqDPhkIwtMiSsE3gFl1KmF26OcBG+3bCmEPLYKSzULN1q51Z9MzA/brDOSbsyWEgrvBlFTNd00yDglmrC1YbaMbRudLWoBCwpADqNHUTXGvAdCYq9o7t3CWNACSRkA+mGBMWFkTNvlRK7xYI0Uaio+IszkPpxjG2mak4qXdIvJKQAWUM6sK6GhoM41MOSBm2bPXKLKDGhZqhw45a8IhLdJDpYtiRgDkPZcwXT7Um+ozrrk+JdWqMiRQFi3ApPAz7buwi0sUqq1Ct2Bal0AcDSvR42VdDSfBaTyoijnUgUHAAae9Iz2PtBcmalctV1SVBSaAuXGOuVMM8hE/ePYEyyrZawpLsFgkgapoGvf2jzxipkzAxIoNSznph0B60i8KaOeapj/wB1N6ZVqlgBY70MFjMqADkcKhsI37Y2UmaA6a4CtRqzVwxfU9ERsjbapMxMxBKVDjlh4uFBw4Zw2d2t+JdpDTChEwUAr4qOThTOh/pOlEnChofIfWrZlwhSgVKHiAowaj/3HADBnOQEbUWwklVPAgUegLs+WbBovVywTk7YnA6Z4cA3yirtFlSDdAISpQ4OBmWYNj5CI1RW0yo2xZmlkYkl+Ll26cBknjADtFC0kB3qDwvBgPmOtIYNuTnilg1RoWFOJ9RA1tazBgwDgAjmTX6RhgfmWi6FPRnA6j6VpzjdZ5gI4UGIqww/5g55xXWmzrSQCl/FyvEBi/mR5AcPE2q6743So5sKnkBTHEsdYbEDkXcu1KlmXMQopmAFSS5oNVcDpw5w4dz95E2mzpdTrSkXyQyio4kpZ08saHIQmVrdTfqZzkEhwEv824cYsNkbRVZZoWh8VA1NUpYOcsy5OnGtIslOO7G3t6x3kXgHIBJcf2n0H0ha7XsZdKn+Jh5Vq3MQ0ZFqTaJIUC6VIpkagdXLv7oK7wbFKlJCUuV94WH9xSEnyET+SI/xzrQAd/dVhTXQswp1FOEZ2KcKg1144DqHDvoIsdubNulFPFMVMSQ2DDCmdVRWiyTb90S1FYBBSMf0sT6efSJUdFoKdyd5xZZq5c5REqZduOKX1Eu2ZUqpbUGDfeeUlchlB0+LyZvofKFSvZ6pi0oZQmB6Je8DR2OCafqxFGcsCXbL2rNmSlyJiLq0/wCGDjUsAkZJT1wxJJMWTyicrWMys2bJNntNnX+kLuVxN5KQCGGivM4Ggg82/LE2zz5SzddBqeYZXBlN89YoNp7GUJQp8DVIp4Tm1WYPSlTygmnp7yVeAKjcLjF3T4nGb1GP0jQVRRvklcmJC2WC8UzkulaHSpPDBQ6VrqTpB52ZE97NVdulclDpvC8CF1BS7j4nD/WAvYlnnqlJmhKliqjV7pSpilRJr8L40fWkGu5U2+qZMlhYStAPibNarxABqXqSyXzqWGSadMaTuNoJ96Jd7ZtqGstQ8yAH9IUe71kM2dZkEfEtCTjgFS7w8nxhvb4IUNn2lgo3ZZJHAKBLUP6QcsoWO68lZtctSElXdzHJGANSD19Hh3qhIbbGbvVtBUuyWqYn40ylANRlHw+l5+kIyejw3RVlgdDQ86Q1+0e3iXY0Sx/509Kf9KUqVXrdrCp2eb003qslSzTEpSot1NPKCKj7efaNZQQH7qUmUkFqAB1HHEqz4R9ESxWRdpmTCKAEucnJw8q9Y+h0Abln7QrDeJJmAigJlmrnLyxLZRYJ342f4v8AeUhsSQoBwHN2lWw4mFQqUHNMHb0jCbLDs1P3+XCESTGakh4StuWVSLwtElmBJ7xIbnX0iOjbNkAUoT5ZS5JN/wDpZz0HSOfWBWlwMzgMY8mpAIIAzPWDhYubWjpKTa5asCkgZApJyx8xHs+6pgfflWOcZKGYgkF0iiiNMWNcTE/ZW+dsl94E2iYwoHILAAszgtWA4MOfsdlssqS4OJNGOFOGeFMIHZ26QC3CyHqAwLa5dPvErd3as2cEd4q9QZJGug4ReTZpup4msRLJ2AczYiZIuKum6DdSPEakm+tVf1nA4mlWiLLR3andaFPVwatXDBqZDPGsH0+youqVdDusvxFB6RUbZ2ZLIlgoDNhXMF/OM7XRkk+FJsuYm2SO7mpBKQQ1c80l2BxwL0qcYW+29312WaZaiCwcEEkMcASwAIGLVr5MWyBpixVkgsHPGN+8FhRMkArSFHuwXze7wx5Q0JUxPkhaE6S9fhrTU8s254PGaJzEKBqND8vT066p0wk/6m0oAC1OJJjQhZfGOo5KGTu12oKSRKtFUtdvA1pgCX5vjVucMGTtNE5N6UsLJo4Obthk1fI4tHPX2/b5ExbbB2hMlzUFCymr01r9hEpQ9FIy9jhtMm8SAWIcltcAH94GuEUlosqr6ixZICuLN4Qa0zLY1HSx2RPUqTKKi5IL8ar+w8o2TqIUcyqp/wBRHyDROiib4VFrsaFMDghP6aMpX9PzfQQIbS2YZKg6aEhZPBNJaWbUAkNgnjB0pPjX/mH/AFBP/SWit3ys6QGbT3x5c9TAWindA/IVXxHJzx8QbjQEBzqoxMugg6kN0AvEU416jlFdIWSqYTUgp/7PufOJ2z/hfN1j/kQfnA4Hoednm0mSZKqAEJcmmDpSkas6iwONcWBZtmQky1VIdJBu5JqST5QstlTiLTKY5oFa4kvjq0NRZvIUTXD1Z4r4IcYvdpTEImykAuJIUpRukeJRwAxoRi2VIFtjWtACkLLXjLU5CiFXXJCwk3iMT5PnBFvQkd9gMCerq+8Bx/xBzOH+ofKkQfTpXC9s1qQDNCp94zUh5qUqGBdmxCQA1MH4Ra7Mt6ETpCkl1GXNReqCEgLKbgNakA/2h4DZOIOZLdAAw9TFgpZCUt+qbKQf8oUDd/y6jA5w0HugTjoaaZYaUGa4g6sm8zYUJx8jjgcrAofhO7d/C6iQbqRdLAnOpwGfKM9sFpBb+tul1VPQc66mNNnWe5mclejAehh7IVYphNlS+7VMJ/KlrBlXFHvAVKuscAQSAX0Gpgm3N22iROkIBdM2WsZn4jeSB1AbHEwE75oAFND/APKIw3Vtarqa/CtJTwqcPIQrf1yLKKycB32u091ZnmC73cslVCWBUl6ijkXvXKFpsC2BPc/mJlqRNUASkqS6mYgJNFAAte1LM0HO8Q/3daWF3wUaniUl/Nz5wrkLKbUoJoL0otxIST6v5w9korYwe0JKRLs4UzpKlsskGrgkNUq+EXcK4aB9gscgJUaG9MShwpfwmYhya0VddRGAYU1L+04eGyn+5Y6XUn5wvrAosBleBbjX7CDYEtBFsaehLIYJkhAOg7ws7E1J+LGPo2WBZSGGYBPO8qvoI+g0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78" name="Picture 14" descr="https://encrypted-tbn3.gstatic.com/images?q=tbn:ANd9GcTrCb1_Lyp7aSaRVkGGP56SoGGiymkKoeBLg7L2FjyX9EKmIMOIZ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708920"/>
            <a:ext cx="2619375" cy="1743076"/>
          </a:xfrm>
          <a:prstGeom prst="rect">
            <a:avLst/>
          </a:prstGeom>
          <a:noFill/>
        </p:spPr>
      </p:pic>
      <p:pic>
        <p:nvPicPr>
          <p:cNvPr id="11280" name="Picture 16" descr="http://nl.dreamstime.com/leef-de-huid-van-de-krokodil-thumb7735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2195432" cy="1459963"/>
          </a:xfrm>
          <a:prstGeom prst="rect">
            <a:avLst/>
          </a:prstGeom>
          <a:noFill/>
        </p:spPr>
      </p:pic>
      <p:pic>
        <p:nvPicPr>
          <p:cNvPr id="11282" name="Picture 18" descr="https://encrypted-tbn0.gstatic.com/images?q=tbn:ANd9GcSwqMnuFvodbi0r2YAJvHlfpSp6mF1UvsI8fU9DhcWSIW-cL2U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924944"/>
            <a:ext cx="1885950" cy="1562100"/>
          </a:xfrm>
          <a:prstGeom prst="rect">
            <a:avLst/>
          </a:prstGeom>
          <a:noFill/>
        </p:spPr>
      </p:pic>
      <p:pic>
        <p:nvPicPr>
          <p:cNvPr id="11286" name="Picture 22" descr="de vacht van dieren ho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268760"/>
            <a:ext cx="2520280" cy="1650663"/>
          </a:xfrm>
          <a:prstGeom prst="rect">
            <a:avLst/>
          </a:prstGeom>
          <a:noFill/>
        </p:spPr>
      </p:pic>
      <p:pic>
        <p:nvPicPr>
          <p:cNvPr id="11288" name="Picture 24" descr="https://encrypted-tbn0.gstatic.com/images?q=tbn:ANd9GcTc_mEq9Azv81qg8ZDjYdwZcscJfpZ-aIoO7aJE4D1AVAskOS_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1124744"/>
            <a:ext cx="2160240" cy="1618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Vit</a:t>
            </a:r>
            <a:r>
              <a:rPr lang="en-US" dirty="0" smtClean="0"/>
              <a:t> d </a:t>
            </a:r>
            <a:r>
              <a:rPr lang="en-US" dirty="0" err="1" smtClean="0"/>
              <a:t>aanmaak</a:t>
            </a:r>
            <a:r>
              <a:rPr lang="en-US" dirty="0" smtClean="0"/>
              <a:t> in de </a:t>
            </a:r>
            <a:r>
              <a:rPr lang="en-US" dirty="0" err="1" smtClean="0"/>
              <a:t>huid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te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zonlicht</a:t>
            </a:r>
            <a:r>
              <a:rPr lang="en-US" dirty="0" smtClean="0"/>
              <a:t>, </a:t>
            </a:r>
            <a:r>
              <a:rPr lang="en-US" dirty="0" err="1" smtClean="0"/>
              <a:t>slechte</a:t>
            </a:r>
            <a:r>
              <a:rPr lang="en-US" dirty="0" smtClean="0"/>
              <a:t> </a:t>
            </a:r>
            <a:r>
              <a:rPr lang="en-US" dirty="0" err="1" smtClean="0"/>
              <a:t>voeding</a:t>
            </a:r>
            <a:r>
              <a:rPr lang="en-US" dirty="0" smtClean="0"/>
              <a:t>; </a:t>
            </a:r>
            <a:r>
              <a:rPr lang="en-US" dirty="0" err="1" smtClean="0"/>
              <a:t>rachitis</a:t>
            </a:r>
            <a:r>
              <a:rPr lang="en-US" dirty="0" smtClean="0"/>
              <a:t> of </a:t>
            </a:r>
            <a:r>
              <a:rPr lang="en-US" dirty="0" err="1" smtClean="0"/>
              <a:t>engelse</a:t>
            </a:r>
            <a:r>
              <a:rPr lang="en-US" dirty="0" smtClean="0"/>
              <a:t> </a:t>
            </a:r>
            <a:r>
              <a:rPr lang="en-US" dirty="0" err="1" smtClean="0"/>
              <a:t>ziekte</a:t>
            </a:r>
            <a:endParaRPr lang="nl-NL" dirty="0"/>
          </a:p>
        </p:txBody>
      </p:sp>
      <p:pic>
        <p:nvPicPr>
          <p:cNvPr id="7" name="Tijdelijke aanduiding voor inhoud 6" descr="rachitis hon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840038"/>
            <a:ext cx="2619375" cy="2619375"/>
          </a:xfrm>
        </p:spPr>
      </p:pic>
      <p:pic>
        <p:nvPicPr>
          <p:cNvPr id="8" name="Tijdelijke aanduiding voor inhoud 7" descr="rachitis mens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115175" y="3027363"/>
            <a:ext cx="2028825" cy="2247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upload.wikimedia.org/wikipedia/commons/thumb/f/f6/Skinn_layer_drawing.jpg/260px-Skinn_layer_draw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41" y="2119045"/>
            <a:ext cx="3921317" cy="26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 descr="huidla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256584" cy="388151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 </a:t>
            </a:r>
            <a:r>
              <a:rPr lang="en-US" dirty="0" err="1" smtClean="0"/>
              <a:t>huid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3 </a:t>
            </a:r>
            <a:r>
              <a:rPr lang="en-US" dirty="0" err="1" smtClean="0"/>
              <a:t>lagen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opperhuid</a:t>
            </a:r>
            <a:r>
              <a:rPr lang="en-US" dirty="0" smtClean="0"/>
              <a:t> = epidermis= </a:t>
            </a:r>
            <a:r>
              <a:rPr lang="en-US" dirty="0" err="1" smtClean="0"/>
              <a:t>buitenste</a:t>
            </a:r>
            <a:r>
              <a:rPr lang="en-US" dirty="0" smtClean="0"/>
              <a:t> </a:t>
            </a:r>
            <a:r>
              <a:rPr lang="en-US" dirty="0" err="1" smtClean="0"/>
              <a:t>laagje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endParaRPr lang="en-US" dirty="0" smtClean="0"/>
          </a:p>
          <a:p>
            <a:r>
              <a:rPr lang="en-US" dirty="0" err="1" smtClean="0"/>
              <a:t>Lederhuid</a:t>
            </a:r>
            <a:r>
              <a:rPr lang="en-US" dirty="0" smtClean="0"/>
              <a:t>= corium = </a:t>
            </a:r>
            <a:r>
              <a:rPr lang="en-US" dirty="0" err="1" smtClean="0"/>
              <a:t>laagje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 de </a:t>
            </a:r>
            <a:r>
              <a:rPr lang="en-US" dirty="0" err="1" smtClean="0"/>
              <a:t>opperhuid</a:t>
            </a:r>
            <a:r>
              <a:rPr lang="en-US" dirty="0" smtClean="0"/>
              <a:t>(= </a:t>
            </a:r>
            <a:r>
              <a:rPr lang="en-US" dirty="0" err="1" smtClean="0"/>
              <a:t>bindweefsel</a:t>
            </a:r>
            <a:r>
              <a:rPr lang="en-US" dirty="0" smtClean="0"/>
              <a:t> met </a:t>
            </a:r>
            <a:r>
              <a:rPr lang="en-US" dirty="0" err="1" smtClean="0"/>
              <a:t>bloedvaatjes</a:t>
            </a:r>
            <a:r>
              <a:rPr lang="en-US" dirty="0" smtClean="0"/>
              <a:t> en </a:t>
            </a:r>
            <a:r>
              <a:rPr lang="en-US" dirty="0" err="1" smtClean="0"/>
              <a:t>zenuwen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onderhuid</a:t>
            </a:r>
            <a:r>
              <a:rPr lang="en-US" dirty="0" smtClean="0"/>
              <a:t>= </a:t>
            </a:r>
            <a:r>
              <a:rPr lang="en-US" dirty="0" err="1" smtClean="0"/>
              <a:t>subcutis</a:t>
            </a:r>
            <a:r>
              <a:rPr lang="en-US" dirty="0" smtClean="0"/>
              <a:t> (</a:t>
            </a:r>
            <a:r>
              <a:rPr lang="en-US" dirty="0" err="1" smtClean="0"/>
              <a:t>opslagplaats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vet)</a:t>
            </a:r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Opbouw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endParaRPr lang="nl-NL" dirty="0"/>
          </a:p>
        </p:txBody>
      </p:sp>
      <p:pic>
        <p:nvPicPr>
          <p:cNvPr id="4" name="Tijdelijke aanduiding voor inhoud 3" descr="huid doorsn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5614" y="3179666"/>
            <a:ext cx="4029386" cy="240957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Opbouw</a:t>
            </a:r>
            <a:r>
              <a:rPr lang="en-US" dirty="0" smtClean="0"/>
              <a:t> van de  </a:t>
            </a:r>
            <a:r>
              <a:rPr lang="en-US" dirty="0" err="1" smtClean="0"/>
              <a:t>huid</a:t>
            </a:r>
            <a:r>
              <a:rPr lang="en-US" dirty="0" smtClean="0"/>
              <a:t>; 3 </a:t>
            </a:r>
            <a:r>
              <a:rPr lang="en-US" dirty="0" err="1" smtClean="0"/>
              <a:t>lagen</a:t>
            </a:r>
            <a:endParaRPr lang="nl-NL" dirty="0"/>
          </a:p>
        </p:txBody>
      </p:sp>
      <p:pic>
        <p:nvPicPr>
          <p:cNvPr id="4" name="Tijdelijke aanduiding voor inhoud 3" descr="huid opbou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048669"/>
            <a:ext cx="5943600" cy="362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Epidermis= </a:t>
            </a:r>
            <a:r>
              <a:rPr lang="en-US" dirty="0" err="1" smtClean="0"/>
              <a:t>opperhuid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uid opbouw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4040188" cy="2466846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huid lag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38534" y="2174875"/>
            <a:ext cx="365475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Epidermis= </a:t>
            </a:r>
            <a:r>
              <a:rPr lang="en-US" smtClean="0"/>
              <a:t>opperhuid</a:t>
            </a:r>
            <a:endParaRPr lang="nl-NL"/>
          </a:p>
        </p:txBody>
      </p:sp>
      <p:pic>
        <p:nvPicPr>
          <p:cNvPr id="4" name="Tijdelijke aanduiding voor inhoud 3" descr="epidermis doorsn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075" y="1720056"/>
            <a:ext cx="5657850" cy="42862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Hoornlaag</a:t>
            </a:r>
            <a:r>
              <a:rPr lang="en-US" dirty="0" smtClean="0"/>
              <a:t>; </a:t>
            </a:r>
            <a:r>
              <a:rPr lang="en-US" dirty="0" err="1" smtClean="0"/>
              <a:t>schilfers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Overmatige</a:t>
            </a:r>
            <a:r>
              <a:rPr lang="en-US" dirty="0" smtClean="0"/>
              <a:t> </a:t>
            </a:r>
            <a:r>
              <a:rPr lang="en-US" dirty="0" err="1" smtClean="0"/>
              <a:t>schilfering</a:t>
            </a:r>
            <a:endParaRPr lang="nl-NL" dirty="0"/>
          </a:p>
        </p:txBody>
      </p:sp>
      <p:pic>
        <p:nvPicPr>
          <p:cNvPr id="7" name="Tijdelijke aanduiding voor inhoud 6" descr="huid ro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54644"/>
            <a:ext cx="4040188" cy="3191749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door </a:t>
            </a:r>
            <a:r>
              <a:rPr lang="en-US" dirty="0" err="1" smtClean="0"/>
              <a:t>vachtmijt</a:t>
            </a:r>
            <a:endParaRPr lang="nl-NL" dirty="0"/>
          </a:p>
        </p:txBody>
      </p:sp>
      <p:pic>
        <p:nvPicPr>
          <p:cNvPr id="8" name="Tijdelijke aanduiding voor inhoud 7" descr="huid roo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5005" y="3069838"/>
            <a:ext cx="2881815" cy="2161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Pigmentvormende</a:t>
            </a:r>
            <a:r>
              <a:rPr lang="en-US" dirty="0" smtClean="0"/>
              <a:t> </a:t>
            </a:r>
            <a:r>
              <a:rPr lang="en-US" dirty="0" err="1" smtClean="0"/>
              <a:t>cellen</a:t>
            </a:r>
            <a:r>
              <a:rPr lang="en-US" dirty="0" smtClean="0"/>
              <a:t> (</a:t>
            </a:r>
            <a:r>
              <a:rPr lang="en-US" dirty="0" err="1" smtClean="0"/>
              <a:t>melanocyten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5" name="Tijdelijke aanduiding voor inhoud 4" descr="handen kl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2857500" cy="28575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onderste</a:t>
            </a:r>
            <a:r>
              <a:rPr lang="en-US" dirty="0" smtClean="0"/>
              <a:t> </a:t>
            </a:r>
            <a:r>
              <a:rPr lang="en-US" dirty="0" err="1" smtClean="0"/>
              <a:t>laag</a:t>
            </a:r>
            <a:r>
              <a:rPr lang="en-US" dirty="0" smtClean="0"/>
              <a:t> van de epidermis, </a:t>
            </a:r>
            <a:r>
              <a:rPr lang="en-US" dirty="0" err="1" smtClean="0"/>
              <a:t>basaallaag</a:t>
            </a:r>
            <a:endParaRPr lang="en-US" dirty="0" smtClean="0"/>
          </a:p>
          <a:p>
            <a:r>
              <a:rPr lang="en-US" dirty="0" err="1" smtClean="0"/>
              <a:t>Geprikkeld</a:t>
            </a:r>
            <a:r>
              <a:rPr lang="en-US" dirty="0" smtClean="0"/>
              <a:t> door </a:t>
            </a:r>
            <a:r>
              <a:rPr lang="en-US" dirty="0" err="1" smtClean="0"/>
              <a:t>uv</a:t>
            </a:r>
            <a:r>
              <a:rPr lang="en-US" dirty="0" smtClean="0"/>
              <a:t> </a:t>
            </a:r>
            <a:r>
              <a:rPr lang="en-US" dirty="0" err="1" smtClean="0"/>
              <a:t>straling</a:t>
            </a:r>
            <a:r>
              <a:rPr lang="en-US" dirty="0" smtClean="0"/>
              <a:t>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/>
              <a:t>bruining</a:t>
            </a:r>
            <a:r>
              <a:rPr lang="en-US" dirty="0" smtClean="0"/>
              <a:t> </a:t>
            </a:r>
            <a:r>
              <a:rPr lang="en-US" dirty="0" err="1" smtClean="0"/>
              <a:t>optreedt</a:t>
            </a:r>
            <a:endParaRPr lang="nl-NL" dirty="0"/>
          </a:p>
        </p:txBody>
      </p:sp>
      <p:pic>
        <p:nvPicPr>
          <p:cNvPr id="26626" name="Picture 2" descr="File:Illu ski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781425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Leerdoelen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Anatomie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r>
              <a:rPr lang="en-US" dirty="0" smtClean="0"/>
              <a:t>;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onderdelen</a:t>
            </a:r>
            <a:r>
              <a:rPr lang="en-US" dirty="0" smtClean="0"/>
              <a:t> </a:t>
            </a:r>
            <a:r>
              <a:rPr lang="en-US" dirty="0" err="1" smtClean="0"/>
              <a:t>behoren</a:t>
            </a:r>
            <a:r>
              <a:rPr lang="en-US" dirty="0" smtClean="0"/>
              <a:t> tot de </a:t>
            </a:r>
            <a:r>
              <a:rPr lang="en-US" dirty="0" err="1" smtClean="0"/>
              <a:t>huid</a:t>
            </a:r>
            <a:r>
              <a:rPr lang="en-US" smtClean="0"/>
              <a:t>?</a:t>
            </a:r>
            <a:endParaRPr lang="en-US" dirty="0" smtClean="0"/>
          </a:p>
          <a:p>
            <a:r>
              <a:rPr lang="en-US" dirty="0" err="1" smtClean="0"/>
              <a:t>Functies</a:t>
            </a:r>
            <a:r>
              <a:rPr lang="en-US" dirty="0" smtClean="0"/>
              <a:t> </a:t>
            </a:r>
            <a:r>
              <a:rPr lang="en-US" dirty="0" err="1" smtClean="0"/>
              <a:t>huid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Zonnebrand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pic>
        <p:nvPicPr>
          <p:cNvPr id="4" name="Tijdelijke aanduiding voor inhoud 3" descr="zonnebrand bij het pa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477857" cy="3198688"/>
          </a:xfrm>
        </p:spPr>
      </p:pic>
      <p:pic>
        <p:nvPicPr>
          <p:cNvPr id="27650" name="Picture 2" descr="http://www.dierenkliniekdeventer.nl/landbouwhuisdieren/nieuws/wp-content/uploads/rund_zonnebrand_1-560x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3475"/>
            <a:ext cx="5334000" cy="1914525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S5SknraWDpa4Wk3Lk9vUhXAMwJUSRMQ8xpY_dUKlGlJ0VInofX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68588"/>
            <a:ext cx="2952328" cy="238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 (corium)= </a:t>
            </a:r>
            <a:r>
              <a:rPr lang="en-US" dirty="0" err="1" smtClean="0"/>
              <a:t>lederhuid</a:t>
            </a:r>
            <a:endParaRPr lang="nl-NL" dirty="0"/>
          </a:p>
        </p:txBody>
      </p:sp>
      <p:pic>
        <p:nvPicPr>
          <p:cNvPr id="9" name="Tijdelijke aanduiding voor inhoud 8" descr="Lederhui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3207601" cy="2448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Lederhuid</a:t>
            </a:r>
            <a:r>
              <a:rPr lang="en-US" dirty="0" smtClean="0"/>
              <a:t> (dermis)</a:t>
            </a:r>
            <a:endParaRPr lang="nl-NL" dirty="0"/>
          </a:p>
        </p:txBody>
      </p:sp>
      <p:pic>
        <p:nvPicPr>
          <p:cNvPr id="7" name="Tijdelijke aanduiding voor inhoud 6" descr="huid lederhuid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1930060" cy="2646327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Relatief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cellen</a:t>
            </a:r>
            <a:r>
              <a:rPr lang="en-US" dirty="0" smtClean="0"/>
              <a:t>,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tussencelstof</a:t>
            </a:r>
            <a:r>
              <a:rPr lang="en-US" dirty="0" smtClean="0"/>
              <a:t>; </a:t>
            </a:r>
            <a:r>
              <a:rPr lang="en-US" dirty="0" err="1" smtClean="0"/>
              <a:t>collageen</a:t>
            </a:r>
            <a:r>
              <a:rPr lang="en-US" dirty="0" smtClean="0"/>
              <a:t> </a:t>
            </a:r>
            <a:r>
              <a:rPr lang="en-US" dirty="0" err="1" smtClean="0"/>
              <a:t>bindweefsel</a:t>
            </a:r>
            <a:r>
              <a:rPr lang="en-US" dirty="0" smtClean="0"/>
              <a:t>;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stevigheid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Hierin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de </a:t>
            </a:r>
            <a:r>
              <a:rPr lang="en-US" dirty="0" err="1" smtClean="0"/>
              <a:t>bloedvaten</a:t>
            </a:r>
            <a:r>
              <a:rPr lang="en-US" dirty="0" smtClean="0"/>
              <a:t> en </a:t>
            </a:r>
            <a:r>
              <a:rPr lang="en-US" dirty="0" err="1" smtClean="0"/>
              <a:t>zenuwen</a:t>
            </a:r>
            <a:r>
              <a:rPr lang="en-US" dirty="0" smtClean="0"/>
              <a:t> , </a:t>
            </a:r>
            <a:r>
              <a:rPr lang="en-US" dirty="0" err="1" smtClean="0"/>
              <a:t>lymfevaten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Bloedvaten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; </a:t>
            </a:r>
            <a:r>
              <a:rPr lang="en-US" dirty="0" err="1" smtClean="0"/>
              <a:t>warmteregulatie</a:t>
            </a:r>
            <a:endParaRPr lang="en-US" dirty="0" smtClean="0"/>
          </a:p>
          <a:p>
            <a:r>
              <a:rPr lang="en-US" dirty="0" err="1" smtClean="0"/>
              <a:t>Zenuwen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waarnemen</a:t>
            </a:r>
            <a:r>
              <a:rPr lang="en-US" dirty="0" smtClean="0"/>
              <a:t> van </a:t>
            </a:r>
            <a:r>
              <a:rPr lang="en-US" dirty="0" err="1" smtClean="0"/>
              <a:t>druk</a:t>
            </a:r>
            <a:r>
              <a:rPr lang="en-US" dirty="0" smtClean="0"/>
              <a:t>, </a:t>
            </a:r>
            <a:r>
              <a:rPr lang="en-US" dirty="0" err="1" smtClean="0"/>
              <a:t>pijn</a:t>
            </a:r>
            <a:r>
              <a:rPr lang="en-US" dirty="0" smtClean="0"/>
              <a:t>, </a:t>
            </a:r>
            <a:r>
              <a:rPr lang="en-US" dirty="0" err="1" smtClean="0"/>
              <a:t>temperatuur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Hierin</a:t>
            </a:r>
            <a:r>
              <a:rPr lang="en-US" dirty="0" smtClean="0"/>
              <a:t> </a:t>
            </a:r>
            <a:r>
              <a:rPr lang="en-US" dirty="0" err="1" smtClean="0"/>
              <a:t>bevinden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</a:t>
            </a:r>
            <a:r>
              <a:rPr lang="en-US" dirty="0" err="1" smtClean="0"/>
              <a:t>haarzakjes</a:t>
            </a:r>
            <a:r>
              <a:rPr lang="en-US" dirty="0" smtClean="0"/>
              <a:t> </a:t>
            </a:r>
            <a:r>
              <a:rPr lang="en-US" dirty="0" err="1" smtClean="0"/>
              <a:t>talgklieren</a:t>
            </a:r>
            <a:r>
              <a:rPr lang="en-US" dirty="0" smtClean="0"/>
              <a:t> en </a:t>
            </a:r>
            <a:r>
              <a:rPr lang="en-US" dirty="0" err="1" smtClean="0"/>
              <a:t>zweetklieren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beschadiging</a:t>
            </a:r>
            <a:r>
              <a:rPr lang="en-US" dirty="0" smtClean="0"/>
              <a:t> </a:t>
            </a:r>
            <a:r>
              <a:rPr lang="en-US" dirty="0" err="1" smtClean="0"/>
              <a:t>krijg</a:t>
            </a:r>
            <a:r>
              <a:rPr lang="en-US" dirty="0" smtClean="0"/>
              <a:t>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litteken</a:t>
            </a:r>
            <a:endParaRPr lang="nl-NL" dirty="0"/>
          </a:p>
        </p:txBody>
      </p:sp>
      <p:pic>
        <p:nvPicPr>
          <p:cNvPr id="18434" name="Picture 2" descr="http://www.docukit.nl/inhoud/NEW13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14825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Zweet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dier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8" name="Tijdelijke aanduiding voor inhoud 7" descr="pa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1221" y="3356992"/>
            <a:ext cx="3040373" cy="2160265"/>
          </a:xfrm>
        </p:spPr>
      </p:pic>
      <p:sp>
        <p:nvSpPr>
          <p:cNvPr id="1026" name="AutoShape 2" descr="data:image/jpeg;base64,/9j/4AAQSkZJRgABAQAAAQABAAD/2wCEAAkGBhQSERUUExMVFRUVGRgYGBYYGBoYGhgaFhkeGhoaGxoYHiYgGBwjGhYWHy8gIycpLCwsGB4xNTAqNSYrLCkBCQoKDgwOGg8PGiwfHyQsLCwpLCosKSkpLCwsLCwsLCwsKSwsLCwsKSwsKSwsLCwsLCwpLCksKSksLCwpLCksLP/AABEIALcBEwMBIgACEQEDEQH/xAAbAAABBQEBAAAAAAAAAAAAAAAEAAIDBQYBB//EAD0QAAECBAQDBQYFBAEFAQEAAAECEQADITEEEkFRBWFxBiKBkfATMqGxwdEHFELh8RUjUnJiFkOCksJzM//EABkBAAMBAQEAAAAAAAAAAAAAAAABAgMEBf/EACQRAAICAgEFAAMBAQAAAAAAAAABAhEDEiEEEzFBURQiYXEy/9oADAMBAAIRAxEAPwCbG9u50qevLlVLJLINQOihFrw78QZXs3n91eZmSCQEtd9YwGJwSjNUplss0bnWrWiH2JRcM9XINvGI7tPhmVnqyu3eFAcTM2zAgGjhnFdoB4h2+T7N5Scq3rm06Ncs3KPPJJDOPBO/Tk0d/PAgBQBGx+h6GE8zbJtnpXZrtqJjS5qk5i2RVBmzPQgWVSNWC8eKyFKSQpAL/pIZxZgGrGkl9scUhOZSQsH/AI0DHTLu7Vhxzrwx2ekhTQydiwgFRsL8hvHn+G7W4onMpKchrUVAOgq7UfyjvEOOzpiCkLHMCjjZ4rvQLtmix/aUBYKVUF0/F/mPKIcZ2wyrYAN1durU+MYPDyyHKy5LOjYWHM/tBvsspKhVIFtifttGXdfoD0rD48LSTdg7ix6GBZPGUKVlduf0jG4XHlJ94gkWe+7h+Xk0DqxaszuHLgnUeB1+EWswUegnHI/yGuu0JOLQSwWl9nDx5tM4iUqYKtXpzMD4rHySCc6sxFy55eFvjDfUNeiWj1RCwXYgtdi8SCPFeH9oJspRMt0mxqQPEQTju2OKms84pbRBAH3NtYtZ/qJs9kSuHonR4vheKTyof3pmcbksW20P7wfN4zMyFKp6mUQSNz9LWEQ+oj8KtnromRIlVI8pwfbechkCYFsP1JvV7vs4gvHdv5i5SkoT7NVHV41Z7PB3oD2PRJhiBU4C5Aezx4mO1s+XMZE1WYirlwQa66vDP+qJxYKWpTFw9weW20X3a9E2e4CZHY8s4b2kUE/21KB1D0qakDekH4PtJMlEnMah8pNK67iI/JXhoLPQnhpVGQwfbNVfaZSOVPr6aI8Z22VnPs0py6G5pfWL/IgI2iWhqw0Ybi3aVcwBIPsgwJUDUkhiOlYrsNxWZLOZM0qNNXcDkbxL6mKYHpLxx4y3DO2YKVe2SQU2IHvPy0bnE2L7cYdABBzPpZurxsssGvIjR5oehUecz+2k7N7zA2CQk3tz5wQn8RiBlyozf5F2PXb94Xdiwuj0QTI7njz2Z+IhdOUS2pmd671/TXrFknt0kIdSO9sDTzMJ5IfStjXloUYtf4hpctJWRvChd2H0exiPz5bU0cGvLziZfEEqBBADj9QJ8G9Xigw/EspS6ld4OARTk5FR4QeZT1BoqhBNtaeMeRTQFrKMr2X+p0oSTTyb7wHjcLKzAgK3Z7HrciKuqSUl66ct/L5xKMwL3DUrcNFU17AsV8Qb3RQP1PjB2H4k6Kkh7AN/EUMvEj+dj9ImSp3Gj+fiYivoFxM4pRkl3v8Ax4RDLmFQFWIueZ+UV4xeVQYVVQGp8H+UPVxDMCR72jXIG/mY6YtUUmHTcQDQkOmh0cWv1idUzIEqD5auNidYEw8t7gO1B0rfWtfCJEIYOpYz7BiC5oWvyhbxQydSCpYbMQTfVJHOGT1X3FCTR933hTDkuo5eT6Uatjzh0yYHAYAh6g6nWm14tc+BkcuWhVXIU1ahj1++kKdw6SlBLVu7luoa2/hHZvDQFZlEHMxpQUcF+obyiMqUF5EMtJF2DJ5fLzhg0D4fhklQLkk35AG9vvA7SnyhBCbPrTrEH5lSVHKoliQ7fA0am8S4fGJzD2uziw6nmLaRm4vzZkWJ4kmWnIlgDyYmjV5trFKrFI0BJ5nzgudh5KiSHzVIDkWHyo7mK78mlXuq7x5Ppyggl7GHYLGIdwEpLF2t8Yt8FlmodQQWcBqFvnGawGEKScwzVBA35tsYspaC7AZNWNt7RGRK+ACx2clsf7oRmdNWOu+32hn/AE/kRlyiaLBSCVEfa40he0LF1U6fMRz8+qW+QsTdvnyid5fQIsPha9wkbctC5gn8skpLrWS/6W/+nMR4niq1AOo5dajyrvEKcaFOGNOevq8JykxD5kkkZQ13Z3jmHwa3LkABmqxVu0ESbO1RRmGp3gr8gCM0tioaKcjQOGg3Civ4lJVKZSCVuQMiufPXX5w3h+HUBnJGXZJJJO1vTwQmYoKVmQQANsw8weXygaVjEodKGS9TyN/1fRou3VBQZmSsUVl5Go89OkQK4YCKrlhGpFbaMK84jk8RUVZcoOYMSAATW+oPw+MFHEpFBlSqxLX5ENqB8IlNoYBiOFKzAJVnJtWhA+IMDzsMUllEjk1eoeLP2DH3UAvS7+Xq8EyZIBOuperPoAzDo+sWstCozomZatmbk58tYt5KDaY3IBu746RNMwCiaKSB8W5NeIFSgg1JZqEH72geTYBisNX9fk/xeFE03ESySyKf7N/9QonaXwColzpZqUJGhOZ2ahA1I3gmWoFP6WcMQDYaaNp0ikxnEvZEJNaAggWOtD9LwSnFqUjOCcqgymAbnS4q9Ybi1yMJRNGZVbe8HcM1Obx2aQKkhtOnOK8TglT786Br2r/EPTMKkpevP3g20NxvkCxl4oLD0p5bRKoqDMARozfUjlAaMJZ1Nske61qN6rDUpU6iFEszpFvAnSMtRhSZ4zd5QJDMAbeMQIkKMwlLJQKuWFS7sKu1/GGTpKQHJSkE9KjQ8od/UkhIBqd6Vi4prwASriakkpV7oqGpTrvYx2VxLMotUnZnCRpa7wHiZwmBJdKjbKWN6H6axLJQhCSUj/arEHl02huKq6ANwuNSze8FUrfwAPxhmFlLUhRQ5o4zXrYA73+EDJ4V/cQQo5AHKWy97alqfKLsyVOO8lKA/cDUpyoxpTSKhJR4GgfCTM7lfvBgx92lX3FIOE1DZu6kPZPxp8fKK3ieAKVJyA11S5HQPrq0S4bBKlyyZhNS7+rUcGkbFDOOTCqWZcuWk53JU4SxDVdqRTSAAgIVVqh/07MRUilotpE4BKivLkZuY6/CKNGGzKy+0JLljamnkGgIkHTJipYzIUGUe9en7fvD8RJKmWGZqkKAKTUVDDfxjmF4asUYEAtlenWsWGFly0qy5BmYF2fm4JoSBaMZZEiSpExdFJdTGtGd9XemsHT5yymiq1fkfKC5OFCFKNyp3dmFbDz2h5l5VOlL5mJVY1YEkaFhoNBGUsiYFYJqyKkU0++oiOUknvFPebepYa6fOLGcJay6ksT+ojLTcbilOsCYqUMpKapBoHJcc4alfodHJEjN3lEJPXyrpVoNmYBJylLU0rXmCObOOUAyMYn2ffQSfvaurn5coLlTubFrHbw5NEytCHysaU0KK6DcanblEwBd8+U3Zg3Rh+8DrxhdIJ72YpZILuXNHF6PpBMnBOMy6jnQ1DhwKjxa0QxhKlpUe9U6kEh2u4J8Hr1gXFcMTNU7ljcKuSNjqR1hy8UkhjRtCym6U166wlYoh+6KhJSH8K0YGBbLwUMw8tAGVAAvV7E0et/pHF4XK5YljXQEU56QY+Yd4AAjYaCocWP3gP25BCVe6a94EdQwhJu+RUJOJSC+Ymwtb11gXiC1AgJU5Nbkv+1YnmcNSskoXlf9CbP6pD8NiBYg59ARXw1e0acLwFA01JAcqc7B/raK9c3PUqPMwRxBaXINV3uanb4RXoWpYdmB9W1jaEeBMlSQ37faFDTht7/6j6wo31FwUkrBiessr2bAd0kqLi7E1at4IwmGmSCXyKFigq/a7GBMRh1BAnJUaEOcrO+o+EMHFM4KZgBBIIVYpI2YV8YTTf8AgBsxCl5kEVBLlwcoZ668tojw85dUIITlFS5HyG8E4meTLBTqKrA231JaKvESe4VJU6TcvXoWPjBFemMeif3u8SWuq+tnFv2gmZxjnfflqaRUyUF2BvRnYkeMXMjhqCApRLsKOwB3c36CKkkvIwuckrQMxB1JoWtECuFLzJYZm1HyGpaCJUhCcrlTE0Lljsk8uUEJlaoPvPQ2A8GbeOdSrwIqcIhald0m99QLeIrEsnEKClq9/LSpL7W3aDvzpCsmYZg9wybFmHMtWJ0B0EoCFTCKlJKXaxFKtc9Ivf6hnMDOUpwSyyCWIYAeNztBqlFJQg3YE5jStBW5t0pFdNnd4mpmDusLONa2F4n/AKsoJLqAIDMR7wtpoK1sWMZNP0BbrxC5YTmIyk0D5mIoDTrDZ+KKks4BO4uCDXpUw7AYmWtBUpFQClyGLCtCGBv8Ip8ZJEuZmTNzD9L0V/q+saQkm6KTLGTKCgUAgBqqNi4fzhwwSEKaigXqaM9r+ENm8VCZQyl3IJSkXf8Ayh65hUgEaj3av47EHlEzbfgDkvGISSnMzVYnz5w4cSQtRQgkqYKIBHmfhFfMwqi4QAAQWDtm5vVvCHMUFs0tiCVLSwIa1zXkYy7ZIbPxGUjOSKEMGLg7keqw3D4grLJoABfyem/hFdNlIWHUskMzkh1cgw8xEmE4hKJypcJG7DSiRmYCrVMGtLwBaTlS1AqUoOzMKgDY+PzirSggZQ4FXVYvXz9VhgxyErJZSSQS9FKoPeS1xXTrE8lCpgObIUke+aKy6GrBr1tDScRWATJBFEMyiQpy4IOp3aDcLwxMpKlTFJrUEOSAWo1GatoFxuGTL7gWw/SSaHx8YGKJhVLADOoh06A1PTrGtbLhjLOVjwlYIUFSxpfKbsW6QWnjqFqs7PVwkN1bVrViXAcKRLCn7795iAWNn513gFHZxQW6FpAd2Y08BesZVH2Omh0zHoUc+YJd2Szu3yidePIS+ZN6l1DQh78og/pK0zCcySl/8abO2lN94GGEIOQuCcoSLit60Z35Q6i+BWF4IzCM4Vmc1L5elW3+cFYtM1SgFoLH3VgvVrEwDJmgutSyhiUgPlcJux/U0SyeINUHMwqSaHozNS3OsQ1zwBKZmQ0DM9yxP2F61tFlh5oWnMru5qPSz2vWgjO8S4gmYjumzEIfMVcw5JtsLROjGqRLDJ7rA946NsPlDcG1/RhXFOABYHswkrBqFKFRy/drxT4iUoHIoFJsxawo4i2l45peYpW4/VXKADqagN9Ybx2ekpFFFb5QwoARbxaLxykuGJozo4Wf8x/6n7woeMwuK+P0Mdjp3JMqDRq9I4FEQ5CnPzhGNxlvwmeXyq91WmjfSLNWHlJQe6MtHq2vLreK3g2YhVAws/yiwwkwrJCkhg1dmqOW0c01yA0SZCwo91D0Iv5Vu+t4r8TiJgUQUuLJqWFWFvkYupuDSsgsyhWnwteKnji1pAAbJvr4m+jtBB26AlVxBRJTRNk1rl5uNdXhksKlqPeCwbMaUrXbXyin/NqqHd/Pzu8ME4u4vGnb+BRpMLw8zCFllGgYlqg0AarV6Qb/AE0pmCqUpqcqVH9Wj1pGWTxeaAAFM20a7slgjMOeeTlJcJ1UeZGnKMpxlHls0x43N0geXKlleUpZRBBKVUOhIOrbxBgsyMpKXKCfe16E0I+8arjUvOt0oSEiiWTTq7Vjo4AQxPeKizgghza1rGOd5ODvj0X1lXip0yarMyEgABu8z+Ceg8IGXg5hOWYUgghSSAat/wAXFLisahfD0IlhzU3a33EBKU6mSM2gJv8AH1SFGbRcujhXAHw+T7NJOfc+7blezQFN4oEqyrqC7FwVH7U33EaLFcHGZi/V6cxFbK7PoCj3EGr2ZzvTWDZN8mMujlXDAUGct2SlIckKo2VuRrpWGYqaiXKIWtKgb5gA5a41J5RcL4ahQrNUgC4oQ1hRqxOvhOHy/wBw+2QTXnrVw40oIvgxfTT8GU4f7KoSpFdDSv8AiBStRVzEeP4BPKlH2SsjZhQswuByuaR6N2a4DhJQeUyHLuSFKroVH3Ui7W8Yu8XxFM1JY9xAug3Y3qKiLU0jT8R+2eMrw61ywlCC6TmOe9GtQAAO0EYbiy5n9uYgBJDEMSDl+IamsbPiU6U6lBDOMpVuCxJA1NB+0UeL4W59rLYC4LulStKD3S+5ie4nwyMnSygrJcPw+V7HKsHvXKWengKQUOGJyjIo5QGegV4mK7h3GHJzE5hRQDWFy91dKxbInpyd1T+FtSDq8S7SOdIYueBlSx2J18ecOkY16A1c3G17VFYDUvKoqCgQbEPR+UdwWEWVFQUlFQ4BqSb6U5it4KQw9UwFwoULWJcN8IGmYCW9c5S+u43a/SJlSlk5XFGIFPG3qsL+4ObFqEGnS7RGoqKbiqwCcg3Bszvo4fYecP4Nw3+3mIzFVqhgNaVL36QYuXLyqADBRtr+z3iD80hDJS4YAAF/L4Xir4pCoKw/CU1UUgEk0/UACdNzrHZvDpZGUEpUefN2bwiL8wSHzB01ceXyh0jGEMotVnfnq+kLkdIaib7I5VJJB2NH5hrj1tEfEuKn2Cu6hTpYE0+HK+9YnxkvMkhIcp7wej0frGempOVQNUBzXzbnS0aQipciYCkABmUW/wCbfBoUVy56X7uYDa8KOzV/SKNqr8KF/pno8QXiNH4TTavPQ/Qx6EcQdo7+ZOo+AjzPyMn01qJhcL+Gs1B//rLYmwcdILn9iJ5HdWgHdz9rxsjP5Q4YreE88x0jGjsVNBcZCWLly/y6wDO7B4haCF5C1R3jfyj0IT+ZhyZmxhLPJBUTyyZ+GGJansidn+rQOv8ADPF/4oO3eEet5jvCE5X+Txp+VkDVHkI/DTFiqkoCQHJzgs16NFpwWY5Da0HKn7RtO1uNKMHNL3S3/sW+sec8JxJSoAPV/tGiySyxtnX09RdmwmzkoDHztERx7qHeJ5GttHZ2ikXiCq9xSJ8MjdyTQV3jE9FystzPz6N8ojw6Wmb6vHJhTLHvVDmIOE4se0UTUQ1yKTov8JJz1L7tvDOI4Ni4fp9KePlCVxQS1E3DvEUjjRUTm7yTvezOH6wlFDbKqfMDsecDTDb1QfxEuNQVKYfb+IgRh1OHahFNIfJPA3OpnNAb8/QgzhHH1yFBJZSNiLDVuoMTy8E4AZqGv+pofKkC4jhxSTytEK07LlTRdY7HImZmRlSHKTXX9LaRS4eWZKiWeQs5VpJfIs2O4SqrXaA8ViTkKSSwJpDMLiytOUqJdgQdWIUGP+wEVtfDJa8C4pwpMpYVLchTbNV6uH9GG4GWtyQoAnQ6n943XBgk1DN+oMKvrB68LKJ70pBO+UfOK73FM8/qMOrv0eeKWSQoJTchXM/Qho6mYpSmBvTx0HKpvG8/pOGr/aQCb91ifGOjhGG0loBGooRB3EcuplFTDJDAArZ3f0C31iBeKWo5kGtHFvV42I4Hh7hIfdzX1SOy+z+HBf2SSd3L/wAxOyFqY1eKKiykg7uH9dYHnSAT3VMKuAMxtzuOto3UzgMkmqfIkQPM7MSdM4/8n+cPdBqzzydhi4YqSABUvf0IrcXjZst/1A0J0NfgaR6gvsnJP6l+JeK/G9gZK/8AurS7bF2jSOSPslxZiMLjpihcIdgVMVU5WpBs3s4c2YLcai30jRyvw/SkunEqtqgNBSeyq2A/NJpd0X+MU8iT/Vhqea4jsbOzHKoZdHJeFG+mdiZxJP5of+pP1hRfff0rU0sucfRiT1vEKZAGhhNWrx5o0TqPIRzOdoiUSdvtHJb+EAWTZ9w0NzaChiEKvWBJ/HEpOUnvcvXpoPdAWqV0he0AgGVxGWSxUM2oiKXx2UpRS4pq8OgKn8Q8U2FCf8lD4fvHn2GxrKS5ZKS3gPeMbL8ScYkypYSQe9XyePOptvA/GO3Av1OjG6RqcYhSVAvRXhWLXB4pKveoRq8UMnigmYdO4DHlko/JwYZ+e9n3kAqp6MS4O6OxZEuS84yQkkg3HnFTw/jQQq7E+tIosXjpi1OoljYRNhZhTVgbXFouOLUxnnt8Gsn48LDksnrc7etoWExZPyjLyp2YtvqT502iw/qeQMA+mbQcoNGhrJfk0S+ItTX7xHOxYND4+f8APxjMniYvUHx9GFJxoNyz39CDVjeRGsw/ECC1tLmj/wAxZYlTpZ71PIn6aRmsJignvEgnQQUMYQCsKDFqEVpyauttxEtGkZEXFdv8r8nvFfhcQU5kg6+MF8QxiSgqu5IB8flSKmZNZZtWM9S3NWeg9ncXTKaE0I8j940OZz6v+8eecCxpBBfb5/YnzMbfCYoFXkD4n94xki8kd4UG96OFZ/ZolcQ3OHaM7PGoaJh5AdIXt+UOUobw14djOKW8cVOPM/GGzJoEcl4hJFD5QWIkC+ohyp43jgWm7xxLNDsBe0L3+EdUrSj9I4wjnsxBYqEZo2+EKOZh6MKCwozfEO1oIHsWJepO3heApfaNYcLfMFaW/jnyjOoxIoQTSzs4HlAC8apsygXqKlir9njpjhItnoWG7TBjnFP8h56UEMR2mCitNNWOlqOOtIwOFxiw6jRJd0swtQxP+ZUUijkAMzWf3efnB2Uhl9heMzShSlqDlVP8SGcsYB4liypCFuSsu9asP+Py8YaZ+dlFBS/vJcAB6BjEGIU9VEp2cGr7NZq1P1hRh+1j9DhxDKXCqqSxrrbwtEAWoFyWU7P4P5xGqaAEskUU1+bPzgibhWJahDEvUb+FBG1JEgPH8WpeQH69NYrE4cqOUVJLfT7xYcVQQpIN8o81V+safsX2dCmmG/6fO/U/KBzUEd2HHskUPCuFGVMnSpgfIwLb7+REXC+HyxK7tD1p0rHeKACfOWhJUkMlSt1B/n9IrkcVDpSx7tSL10A3r8oylJydo34xxGzeEomNLNDYEfpUbU1rflE/EcDLQ0o90oASFanx1iXDocvlAe+XrS9zd/CH8WluBqTaoNAzfHpaJhN7as8xszU7BrSe6yhVmcGlyReBvzCgbjp1i7XLIfIcxDAJuBTelW6w9SQUjOEuAwAOvPeOzYamzOzJ+7PygcYlrG9KRqQBVkM9HYbs0dlyXWhAHvKAdrVDnoAYrdIpStgGC4VPVoyRdz5H5wRxqSZWXOomzaDcCNTOxiZRPdDMzU1jCdoMecRNu6UUTGUJdx/Edk4qC/pFiuKFZ+QD36QVhcNMUoZ6Onu820P7xBw2QUsoPvs/Lzi7lZjXao+LsekXOkuDBZP25O4AlBHUK8o1uAx4DvUK156/T4xTiQlSBMA9642PLziZBCUpTmGe7b8/J/KOLyepH9Sxm9pZiHLgpd32ffavnEc7tYXzPUiw5U3jNYyeQQ1BXexNv5gQyw1XJLsRQC9Ooi44YtWeNm4m6NHiO06lAHNY7weO1xMuxKg5oN7CMchBADXP3idM4gsPAjrW3UeUU8UTLZmgT2kMx6s7fSIP6ytJ1rt5Dwf5iKUpFDTmQ582t4bQp045ktQAO4FCD1qC+kLtoTZpJHaIhjehPPyiZPaVQTz84yU5dO6KuNPjXQvDpmOOTXRw1fhB2rC2bIdq1CpSAIIwnapKgztfxqYwUxRJDs556aR2SrqWdyPlCeBUPY33/Ukv/MD11jsYfI9VZAdiQ/zhRn2Q2NBgfw7KEjvIWrXvH4DSBp/4arWtytDOHqbai12j0IzOXrxhXoPrCWaV2XSMbM7GqMxsiDLIFcxBcBmZmh0nsIxDlLXo55bRsQg7UjpB2HWJ7kgpGYw3ZJADKzF7nMRe5DWiDG9kCv3VgJDZAxLMOfONZkJ3jipZECySXsZhh2EV3SZlrskai4egEEzeyqmPeAKmqxBOwoGjW5js8dy6MYTyyYqPJeL8NmJnELDFwAL0IYRrsJLX7JKJKmUoZSC3da6q2LRsOx/BULxapq0A5QSHFiWA+BIjnF+DIl4tSkIFRWrM5zMBpG0rcFI7IZtItLyeayZKsPiVSpjmWSkkXdw+at2LwTjOEgqVNTkTKAuos+W/Mh/No72vwROLSbJyih09XjQYXsalcpBKlKoCAT3WazerQtl5JySfbR5zicaoKDKCSwCQP1F7kHm8Wg7NT5yApGUlmUAtmNPjr4xrF/h0hZdRQ9hcAAdOvyi24f2Z9l7szyDCm+8N5or/AJONpnneG7C4whXuDbvV02DfzBmD7IYpIYy5L/8A6VPgRHpwwwZlVJ+kcVhxsPGJfUyYqZ52nsfiFBSVZQ7Mc1hy3/mDuGdllSFIK1Atmq71I02jbexSFAFh4abxQ9peI+ymoKQCkIKmsSSSPBssCyylwdPTx/dFLxjgSlshDZlVqWDC/rmI84xUn2a5iDdKlJO1Cxbyj2bsmM6VT5jBUw91JqyEuA3VRPkOkeV47hefG4iWssTNmANutfdbwUI2wyptGmWW8+DR4DsHOyJUlSapSpJLFiRUHcVMHJ7FTQn9BO+ZnjdSkEJAYMANXYAUgPi3E/YSVzGBAFNHJoKNv8IweeTZzJNswGDlqlyzmy+zuN67iKbC9/E5iVEqJYiyQmz+VusWWEzCWMxzABrXbeNBwngJxcwSZZCVBIVm/wAAA9tasPGNIt+Pp68q1/wBl8PmTkzUSUuSQohwGINb3GvjEEzsViQAfYkl6gLTfe9tfGLPsXh1/mJqjQSlLlKY3UksR0sY2UyY9iz0+vm0Zyyyg6PN6hqU+DzE9mcb7QASGTqcyTbS+sQYjsnjCtJMpRJegIy+JePWSGDN9L6CJBMBZgW+9fGBdS/hhqePTuzeMFPYzOoZuVjUcodK7NYskn8vM2ApX00eurxFAb2p+3nDUTuZ6+Vor8n+BqeVo7L4of8AYX4gFvi14gHZzFiYSrDzQLAioIFLAs7V849cXPAoSTtcteI1LL0Cj9PM8/nCXUv4Gp5JheCYhZV/ZmZjQAptzfT9oPldkMQkZfYLJFTUZVeDuDzqI9LWHq6rv8OsO9qkV1J30s94H1DfoWp5ynsXiG9wJ5OC3J2rHY9Fl4xhY+DN8TCiO8KkS90Bs31rHZZTuOovAqTU93QV8fXnHErS7MSdCa3HzjC6NKDSBv5GHeyDeOv7xXpUHtzGlbN5V8YlSrXa519Vh7CCVIbnppDQgttXTb00CS1rDkA+b/CHFazWhHK/poGx0FDoadIZMnbZq/EcoYZpFga0At5x2VOehvy1hWBoezOVEtRNFE16CKPG4oKnLKWIKyHuKUiThkjOpRWnu5WVdiQaV6G0Zji3aZeHnqkysMtaE2UBQpNQRS32Mdcm5Y0kXJJKyLtHgytS6OUpTXVw59dIveE4oewlk6IAoNqH7Rk8b2hmIeZ7IgzEgMoWajHlUh/vF+JWIw8hKpklaql8oHdJrUPQXY8oy1dHRkp4lRafnks4UK0D7j+ISJyzXu0uTX1p5RW4fi6SapWFbFJqdWLM9BBA4smqXPd1IPmzVjI4wwsbgEXZuf7/AAhKa5U505xV4vjsoKyiakHmW6g7VN9I6ntDJzN7ZBUSUkO5fpy+kFMLLVMxzQVOj15xQ8a4UJ0xKVBx+r/UXD6Pbk8XuEUpX9ySn2rAnKGJLWy1a5MVeRS1lS5fs1At7NbZk/8AKlBvF04qzsg1CDl7LBCghISE5EgMn/iGoA0efcM4dn4iZyh709RRrRALGu6hG8SCr3plzTKzNfbbnGVm8XlJXISgEqCshrRqgmvX4QQbSZGGKkm/4bITHFU9CafH1YRnPxDUpWEUw91SVKbZN7bO/hGgyEAOWpYORSj1rECqFqsoGumwcNX9zERlq0YJ0zyfB4l0M+/xEan8NEqkYxCgpShNBT3iSyWdn2eIU8DlyMVMkZQEL78pxZ9vEHzEav8AD/hTTFkgNKTMb/yp947Yy5/U9B08ez+E/C+FCSF1zLmrXMV/tMNhyDgeDwarDslgPrW0Q5gKgVbzDc4cUPWo8Y4nK3bPObJcha9aV8a9IbLll2A39P1aGqmsSkv1fW/1MRoxJJIAVYVPjfwiR2iZY7gpUaW1/mGTNmPmIHXNVkd23J36aCHy5iyB3m6QrC0NTLLVLfOzw9R2NvM0t8YSCc1OdLnz6QxSVgHu0oQojT6wCE7XYDpSHzSljS17i3jHJcxve/mGSsYSVEe7o1BDsCZjsvwH7Qob+bVpb1yjkO0HAgCpmDUc1jk0LDMxFalvDxq0dly2S1iwHk/3MdlSixCi2rgW+4tEgRpxSxQoBo+7HbnSFOxaRQpram0SocAtv6bzjuSYHdNhYDk99dPKGFDJExJbvEX0DA+vnCxEjZZ2HnzjmESr/EA6bmv1h2Lw5VUpB1vtAFEcuaoAJd9rOX5eESrmE1qx1YUblqfvA6cISp60+947McB3DgjT1S/lCH4JpC3PeO4P7+cS+zzN3mez73ZzAM0qIJpTUanwrEiJy15SCyXeorTTrpDsViSUqJqFNagL/WDJmMWSxJIU4LEtAc7BAORQml2qav1iSbhswABNLaEA6V9WgtodsjUEg+4aG4Vq3oNyhSsSkCibEdaVetwflEcqSxrQG+779YahIchrPQ1Ycj4AwhWPmykTKKlpWNX5+hrA8rs9IJJMhAL0pW/1rBCJdQQCGsd99IkzKFixAs/Py3hptBZZ8HxgwyQESwAAWFrmvWwvAWP4fLxE1UwulS7kdGo/TaHzFmgA1uOVC7xydOU7gHfzP2MabyaqxspJPY2UCombOVuymHMtr8osuF8PkSFlQlJWTU5g9R16RKRQ0INm6nl4DxgNYVcNQ1AvZr7faFvIFJrwE4yUJk0rcoKjQJNKXZ/DyhknCUUkTFgaWcdKVh/tykCo/To+1InViiEtQUYUqH1828oV3yxFZi+z5mKQtcxzLzZaB+9u3hSDuEylYczVJWFe0RlDixbWtbwNjeIqBB0HvODfX5fGOKxqiHApchmLEkP1tGkcko+CtnVWGSErDZihShqNTRt2h4FSGfc+vVYBHESD7jVDBqkEPXbXXWJ0YpZc5UuVNlG2ni5jPyTRPkUXHL0OWnxhOAD3eRfxrzh8uVWrBwSX0Yj7mGJmZaAJd9dPj8oKDk4ZhDhjfa7WI6bw5WIBbMPhsNaQNMmTgquUuzAOW19eEOnzVAnup6kiht4VMFBySfmk5mB7xFDp6/aOLxAUNCQSCK206aRFKm5zlVlc8qMBSrasI7KSGcM71ChozMGO+sAmIgXNGDc/VYIXLTcD01zu8CTJaDVTAjma+Bh6ZahRyofEas/lBQg1EkAa+DQoHM5Q1bwBhQUh8D5UkENepbyrHMViapYMlrb0+FflHYUTLgokQKt4v4GHqxLNuaEc4UKH6ENWpxe7D14xHKS4FaMG9eMdhQqChyZIDDN89/qYFExLtr0P16QoUJ8DaJWGUhN925c4aiY9hyy6erQoUMR2eWow3Y1vDS/mG8g7+b+UKFFNCOy17hywI8bxKGBUGD9L0pa2kKFDopAy8Ucun7bfKEqjqegbMORb7iFChAPlYgLFaEcuXLnHFTBmDg1G+gt84UKJJHhAJuf4L3ptEeOw6ky1CWKmoLj9RfWwcQoUNFUCy0zQgFaUksCa6htt3MHpnpqMrEfMfvHYUD4EhoJ1HdJI0cbfAGOzsuge4qzPesKFBfA64IF8QFBlDPYi7PT4QxKgVOB3gNhQ6EPyIEKFE2xEK5q3oASSXBNABt1EFSBV3AUSAGGtfgWhQo0XiwOL4gM2VrG25EDpnBZIJcX60Hi9rwoUO7EOnYMIL5iG+TcvOBEYIrU6FkM9TplZ6DwhQob8iaDfypygFlizmhd/PeGpkMBUjfz0hQoTXILyJWHTq7/7GFChQtUa6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QSERUUExMVFRUVGRgYGBYYGBoYGhgaFhkeGhoaGxoYHiYgGBwjGhYWHy8gIycpLCwsGB4xNTAqNSYrLCkBCQoKDgwOGg8PGiwfHyQsLCwpLCosKSkpLCwsLCwsLCwsKSwsLCwsKSwsKSwsLCwsLCwpLCksKSksLCwpLCksLP/AABEIALcBEwMBIgACEQEDEQH/xAAbAAABBQEBAAAAAAAAAAAAAAAEAAIDBQYBB//EAD0QAAECBAQDBQYFBAEFAQEAAAECEQADITEEEkFRBWFxBiKBkfATMqGxwdEHFELh8RUjUnJiFkOCksJzM//EABkBAAMBAQEAAAAAAAAAAAAAAAABAgMEBf/EACQRAAICAgEFAAMBAQAAAAAAAAABAhEDEiEEEzFBURQiYXEy/9oADAMBAAIRAxEAPwCbG9u50qevLlVLJLINQOihFrw78QZXs3n91eZmSCQEtd9YwGJwSjNUplss0bnWrWiH2JRcM9XINvGI7tPhmVnqyu3eFAcTM2zAgGjhnFdoB4h2+T7N5Scq3rm06Ncs3KPPJJDOPBO/Tk0d/PAgBQBGx+h6GE8zbJtnpXZrtqJjS5qk5i2RVBmzPQgWVSNWC8eKyFKSQpAL/pIZxZgGrGkl9scUhOZSQsH/AI0DHTLu7Vhxzrwx2ekhTQydiwgFRsL8hvHn+G7W4onMpKchrUVAOgq7UfyjvEOOzpiCkLHMCjjZ4rvQLtmix/aUBYKVUF0/F/mPKIcZ2wyrYAN1durU+MYPDyyHKy5LOjYWHM/tBvsspKhVIFtifttGXdfoD0rD48LSTdg7ix6GBZPGUKVlduf0jG4XHlJ94gkWe+7h+Xk0DqxaszuHLgnUeB1+EWswUegnHI/yGuu0JOLQSwWl9nDx5tM4iUqYKtXpzMD4rHySCc6sxFy55eFvjDfUNeiWj1RCwXYgtdi8SCPFeH9oJspRMt0mxqQPEQTju2OKms84pbRBAH3NtYtZ/qJs9kSuHonR4vheKTyof3pmcbksW20P7wfN4zMyFKp6mUQSNz9LWEQ+oj8KtnromRIlVI8pwfbechkCYFsP1JvV7vs4gvHdv5i5SkoT7NVHV41Z7PB3oD2PRJhiBU4C5Aezx4mO1s+XMZE1WYirlwQa66vDP+qJxYKWpTFw9weW20X3a9E2e4CZHY8s4b2kUE/21KB1D0qakDekH4PtJMlEnMah8pNK67iI/JXhoLPQnhpVGQwfbNVfaZSOVPr6aI8Z22VnPs0py6G5pfWL/IgI2iWhqw0Ybi3aVcwBIPsgwJUDUkhiOlYrsNxWZLOZM0qNNXcDkbxL6mKYHpLxx4y3DO2YKVe2SQU2IHvPy0bnE2L7cYdABBzPpZurxsssGvIjR5oehUecz+2k7N7zA2CQk3tz5wQn8RiBlyozf5F2PXb94Xdiwuj0QTI7njz2Z+IhdOUS2pmd671/TXrFknt0kIdSO9sDTzMJ5IfStjXloUYtf4hpctJWRvChd2H0exiPz5bU0cGvLziZfEEqBBADj9QJ8G9Xigw/EspS6ld4OARTk5FR4QeZT1BoqhBNtaeMeRTQFrKMr2X+p0oSTTyb7wHjcLKzAgK3Z7HrciKuqSUl66ct/L5xKMwL3DUrcNFU17AsV8Qb3RQP1PjB2H4k6Kkh7AN/EUMvEj+dj9ImSp3Gj+fiYivoFxM4pRkl3v8Ax4RDLmFQFWIueZ+UV4xeVQYVVQGp8H+UPVxDMCR72jXIG/mY6YtUUmHTcQDQkOmh0cWv1idUzIEqD5auNidYEw8t7gO1B0rfWtfCJEIYOpYz7BiC5oWvyhbxQydSCpYbMQTfVJHOGT1X3FCTR933hTDkuo5eT6Uatjzh0yYHAYAh6g6nWm14tc+BkcuWhVXIU1ahj1++kKdw6SlBLVu7luoa2/hHZvDQFZlEHMxpQUcF+obyiMqUF5EMtJF2DJ5fLzhg0D4fhklQLkk35AG9vvA7SnyhBCbPrTrEH5lSVHKoliQ7fA0am8S4fGJzD2uziw6nmLaRm4vzZkWJ4kmWnIlgDyYmjV5trFKrFI0BJ5nzgudh5KiSHzVIDkWHyo7mK78mlXuq7x5Ppyggl7GHYLGIdwEpLF2t8Yt8FlmodQQWcBqFvnGawGEKScwzVBA35tsYspaC7AZNWNt7RGRK+ACx2clsf7oRmdNWOu+32hn/AE/kRlyiaLBSCVEfa40he0LF1U6fMRz8+qW+QsTdvnyid5fQIsPha9wkbctC5gn8skpLrWS/6W/+nMR4niq1AOo5dajyrvEKcaFOGNOevq8JykxD5kkkZQ13Z3jmHwa3LkABmqxVu0ESbO1RRmGp3gr8gCM0tioaKcjQOGg3Civ4lJVKZSCVuQMiufPXX5w3h+HUBnJGXZJJJO1vTwQmYoKVmQQANsw8weXygaVjEodKGS9TyN/1fRou3VBQZmSsUVl5Go89OkQK4YCKrlhGpFbaMK84jk8RUVZcoOYMSAATW+oPw+MFHEpFBlSqxLX5ENqB8IlNoYBiOFKzAJVnJtWhA+IMDzsMUllEjk1eoeLP2DH3UAvS7+Xq8EyZIBOuperPoAzDo+sWstCozomZatmbk58tYt5KDaY3IBu746RNMwCiaKSB8W5NeIFSgg1JZqEH72geTYBisNX9fk/xeFE03ESySyKf7N/9QonaXwColzpZqUJGhOZ2ahA1I3gmWoFP6WcMQDYaaNp0ikxnEvZEJNaAggWOtD9LwSnFqUjOCcqgymAbnS4q9Ybi1yMJRNGZVbe8HcM1Obx2aQKkhtOnOK8TglT786Br2r/EPTMKkpevP3g20NxvkCxl4oLD0p5bRKoqDMARozfUjlAaMJZ1Nske61qN6rDUpU6iFEszpFvAnSMtRhSZ4zd5QJDMAbeMQIkKMwlLJQKuWFS7sKu1/GGTpKQHJSkE9KjQ8od/UkhIBqd6Vi4prwASriakkpV7oqGpTrvYx2VxLMotUnZnCRpa7wHiZwmBJdKjbKWN6H6axLJQhCSUj/arEHl02huKq6ANwuNSze8FUrfwAPxhmFlLUhRQ5o4zXrYA73+EDJ4V/cQQo5AHKWy97alqfKLsyVOO8lKA/cDUpyoxpTSKhJR4GgfCTM7lfvBgx92lX3FIOE1DZu6kPZPxp8fKK3ieAKVJyA11S5HQPrq0S4bBKlyyZhNS7+rUcGkbFDOOTCqWZcuWk53JU4SxDVdqRTSAAgIVVqh/07MRUilotpE4BKivLkZuY6/CKNGGzKy+0JLljamnkGgIkHTJipYzIUGUe9en7fvD8RJKmWGZqkKAKTUVDDfxjmF4asUYEAtlenWsWGFly0qy5BmYF2fm4JoSBaMZZEiSpExdFJdTGtGd9XemsHT5yymiq1fkfKC5OFCFKNyp3dmFbDz2h5l5VOlL5mJVY1YEkaFhoNBGUsiYFYJqyKkU0++oiOUknvFPebepYa6fOLGcJay6ksT+ojLTcbilOsCYqUMpKapBoHJcc4alfodHJEjN3lEJPXyrpVoNmYBJylLU0rXmCObOOUAyMYn2ffQSfvaurn5coLlTubFrHbw5NEytCHysaU0KK6DcanblEwBd8+U3Zg3Rh+8DrxhdIJ72YpZILuXNHF6PpBMnBOMy6jnQ1DhwKjxa0QxhKlpUe9U6kEh2u4J8Hr1gXFcMTNU7ljcKuSNjqR1hy8UkhjRtCym6U166wlYoh+6KhJSH8K0YGBbLwUMw8tAGVAAvV7E0et/pHF4XK5YljXQEU56QY+Yd4AAjYaCocWP3gP25BCVe6a94EdQwhJu+RUJOJSC+Ymwtb11gXiC1AgJU5Nbkv+1YnmcNSskoXlf9CbP6pD8NiBYg59ARXw1e0acLwFA01JAcqc7B/raK9c3PUqPMwRxBaXINV3uanb4RXoWpYdmB9W1jaEeBMlSQ37faFDTht7/6j6wo31FwUkrBiessr2bAd0kqLi7E1at4IwmGmSCXyKFigq/a7GBMRh1BAnJUaEOcrO+o+EMHFM4KZgBBIIVYpI2YV8YTTf8AgBsxCl5kEVBLlwcoZ668tojw85dUIITlFS5HyG8E4meTLBTqKrA231JaKvESe4VJU6TcvXoWPjBFemMeif3u8SWuq+tnFv2gmZxjnfflqaRUyUF2BvRnYkeMXMjhqCApRLsKOwB3c36CKkkvIwuckrQMxB1JoWtECuFLzJYZm1HyGpaCJUhCcrlTE0Lljsk8uUEJlaoPvPQ2A8GbeOdSrwIqcIhald0m99QLeIrEsnEKClq9/LSpL7W3aDvzpCsmYZg9wybFmHMtWJ0B0EoCFTCKlJKXaxFKtc9Ivf6hnMDOUpwSyyCWIYAeNztBqlFJQg3YE5jStBW5t0pFdNnd4mpmDusLONa2F4n/AKsoJLqAIDMR7wtpoK1sWMZNP0BbrxC5YTmIyk0D5mIoDTrDZ+KKks4BO4uCDXpUw7AYmWtBUpFQClyGLCtCGBv8Ip8ZJEuZmTNzD9L0V/q+saQkm6KTLGTKCgUAgBqqNi4fzhwwSEKaigXqaM9r+ENm8VCZQyl3IJSkXf8Ayh65hUgEaj3av47EHlEzbfgDkvGISSnMzVYnz5w4cSQtRQgkqYKIBHmfhFfMwqi4QAAQWDtm5vVvCHMUFs0tiCVLSwIa1zXkYy7ZIbPxGUjOSKEMGLg7keqw3D4grLJoABfyem/hFdNlIWHUskMzkh1cgw8xEmE4hKJypcJG7DSiRmYCrVMGtLwBaTlS1AqUoOzMKgDY+PzirSggZQ4FXVYvXz9VhgxyErJZSSQS9FKoPeS1xXTrE8lCpgObIUke+aKy6GrBr1tDScRWATJBFEMyiQpy4IOp3aDcLwxMpKlTFJrUEOSAWo1GatoFxuGTL7gWw/SSaHx8YGKJhVLADOoh06A1PTrGtbLhjLOVjwlYIUFSxpfKbsW6QWnjqFqs7PVwkN1bVrViXAcKRLCn7795iAWNn513gFHZxQW6FpAd2Y08BesZVH2Omh0zHoUc+YJd2Szu3yidePIS+ZN6l1DQh78og/pK0zCcySl/8abO2lN94GGEIOQuCcoSLit60Z35Q6i+BWF4IzCM4Vmc1L5elW3+cFYtM1SgFoLH3VgvVrEwDJmgutSyhiUgPlcJux/U0SyeINUHMwqSaHozNS3OsQ1zwBKZmQ0DM9yxP2F61tFlh5oWnMru5qPSz2vWgjO8S4gmYjumzEIfMVcw5JtsLROjGqRLDJ7rA946NsPlDcG1/RhXFOABYHswkrBqFKFRy/drxT4iUoHIoFJsxawo4i2l45peYpW4/VXKADqagN9Ybx2ekpFFFb5QwoARbxaLxykuGJozo4Wf8x/6n7woeMwuK+P0Mdjp3JMqDRq9I4FEQ5CnPzhGNxlvwmeXyq91WmjfSLNWHlJQe6MtHq2vLreK3g2YhVAws/yiwwkwrJCkhg1dmqOW0c01yA0SZCwo91D0Iv5Vu+t4r8TiJgUQUuLJqWFWFvkYupuDSsgsyhWnwteKnji1pAAbJvr4m+jtBB26AlVxBRJTRNk1rl5uNdXhksKlqPeCwbMaUrXbXyin/NqqHd/Pzu8ME4u4vGnb+BRpMLw8zCFllGgYlqg0AarV6Qb/AE0pmCqUpqcqVH9Wj1pGWTxeaAAFM20a7slgjMOeeTlJcJ1UeZGnKMpxlHls0x43N0geXKlleUpZRBBKVUOhIOrbxBgsyMpKXKCfe16E0I+8arjUvOt0oSEiiWTTq7Vjo4AQxPeKizgghza1rGOd5ODvj0X1lXip0yarMyEgABu8z+Ceg8IGXg5hOWYUgghSSAat/wAXFLisahfD0IlhzU3a33EBKU6mSM2gJv8AH1SFGbRcujhXAHw+T7NJOfc+7blezQFN4oEqyrqC7FwVH7U33EaLFcHGZi/V6cxFbK7PoCj3EGr2ZzvTWDZN8mMujlXDAUGct2SlIckKo2VuRrpWGYqaiXKIWtKgb5gA5a41J5RcL4ahQrNUgC4oQ1hRqxOvhOHy/wBw+2QTXnrVw40oIvgxfTT8GU4f7KoSpFdDSv8AiBStRVzEeP4BPKlH2SsjZhQswuByuaR6N2a4DhJQeUyHLuSFKroVH3Ui7W8Yu8XxFM1JY9xAug3Y3qKiLU0jT8R+2eMrw61ywlCC6TmOe9GtQAAO0EYbiy5n9uYgBJDEMSDl+IamsbPiU6U6lBDOMpVuCxJA1NB+0UeL4W59rLYC4LulStKD3S+5ie4nwyMnSygrJcPw+V7HKsHvXKWengKQUOGJyjIo5QGegV4mK7h3GHJzE5hRQDWFy91dKxbInpyd1T+FtSDq8S7SOdIYueBlSx2J18ecOkY16A1c3G17VFYDUvKoqCgQbEPR+UdwWEWVFQUlFQ4BqSb6U5it4KQw9UwFwoULWJcN8IGmYCW9c5S+u43a/SJlSlk5XFGIFPG3qsL+4ObFqEGnS7RGoqKbiqwCcg3Bszvo4fYecP4Nw3+3mIzFVqhgNaVL36QYuXLyqADBRtr+z3iD80hDJS4YAAF/L4Xir4pCoKw/CU1UUgEk0/UACdNzrHZvDpZGUEpUefN2bwiL8wSHzB01ceXyh0jGEMotVnfnq+kLkdIaib7I5VJJB2NH5hrj1tEfEuKn2Cu6hTpYE0+HK+9YnxkvMkhIcp7wej0frGempOVQNUBzXzbnS0aQipciYCkABmUW/wCbfBoUVy56X7uYDa8KOzV/SKNqr8KF/pno8QXiNH4TTavPQ/Qx6EcQdo7+ZOo+AjzPyMn01qJhcL+Gs1B//rLYmwcdILn9iJ5HdWgHdz9rxsjP5Q4YreE88x0jGjsVNBcZCWLly/y6wDO7B4haCF5C1R3jfyj0IT+ZhyZmxhLPJBUTyyZ+GGJansidn+rQOv8ADPF/4oO3eEet5jvCE5X+Txp+VkDVHkI/DTFiqkoCQHJzgs16NFpwWY5Da0HKn7RtO1uNKMHNL3S3/sW+sec8JxJSoAPV/tGiySyxtnX09RdmwmzkoDHztERx7qHeJ5GttHZ2ikXiCq9xSJ8MjdyTQV3jE9FystzPz6N8ojw6Wmb6vHJhTLHvVDmIOE4se0UTUQ1yKTov8JJz1L7tvDOI4Ni4fp9KePlCVxQS1E3DvEUjjRUTm7yTvezOH6wlFDbKqfMDsecDTDb1QfxEuNQVKYfb+IgRh1OHahFNIfJPA3OpnNAb8/QgzhHH1yFBJZSNiLDVuoMTy8E4AZqGv+pofKkC4jhxSTytEK07LlTRdY7HImZmRlSHKTXX9LaRS4eWZKiWeQs5VpJfIs2O4SqrXaA8ViTkKSSwJpDMLiytOUqJdgQdWIUGP+wEVtfDJa8C4pwpMpYVLchTbNV6uH9GG4GWtyQoAnQ6n943XBgk1DN+oMKvrB68LKJ70pBO+UfOK73FM8/qMOrv0eeKWSQoJTchXM/Qho6mYpSmBvTx0HKpvG8/pOGr/aQCb91ifGOjhGG0loBGooRB3EcuplFTDJDAArZ3f0C31iBeKWo5kGtHFvV42I4Hh7hIfdzX1SOy+z+HBf2SSd3L/wAxOyFqY1eKKiykg7uH9dYHnSAT3VMKuAMxtzuOto3UzgMkmqfIkQPM7MSdM4/8n+cPdBqzzydhi4YqSABUvf0IrcXjZst/1A0J0NfgaR6gvsnJP6l+JeK/G9gZK/8AurS7bF2jSOSPslxZiMLjpihcIdgVMVU5WpBs3s4c2YLcai30jRyvw/SkunEqtqgNBSeyq2A/NJpd0X+MU8iT/Vhqea4jsbOzHKoZdHJeFG+mdiZxJP5of+pP1hRfff0rU0sucfRiT1vEKZAGhhNWrx5o0TqPIRzOdoiUSdvtHJb+EAWTZ9w0NzaChiEKvWBJ/HEpOUnvcvXpoPdAWqV0he0AgGVxGWSxUM2oiKXx2UpRS4pq8OgKn8Q8U2FCf8lD4fvHn2GxrKS5ZKS3gPeMbL8ScYkypYSQe9XyePOptvA/GO3Av1OjG6RqcYhSVAvRXhWLXB4pKveoRq8UMnigmYdO4DHlko/JwYZ+e9n3kAqp6MS4O6OxZEuS84yQkkg3HnFTw/jQQq7E+tIosXjpi1OoljYRNhZhTVgbXFouOLUxnnt8Gsn48LDksnrc7etoWExZPyjLyp2YtvqT502iw/qeQMA+mbQcoNGhrJfk0S+ItTX7xHOxYND4+f8APxjMniYvUHx9GFJxoNyz39CDVjeRGsw/ECC1tLmj/wAxZYlTpZ71PIn6aRmsJignvEgnQQUMYQCsKDFqEVpyauttxEtGkZEXFdv8r8nvFfhcQU5kg6+MF8QxiSgqu5IB8flSKmZNZZtWM9S3NWeg9ncXTKaE0I8j940OZz6v+8eecCxpBBfb5/YnzMbfCYoFXkD4n94xki8kd4UG96OFZ/ZolcQ3OHaM7PGoaJh5AdIXt+UOUobw14djOKW8cVOPM/GGzJoEcl4hJFD5QWIkC+ohyp43jgWm7xxLNDsBe0L3+EdUrSj9I4wjnsxBYqEZo2+EKOZh6MKCwozfEO1oIHsWJepO3heApfaNYcLfMFaW/jnyjOoxIoQTSzs4HlAC8apsygXqKlir9njpjhItnoWG7TBjnFP8h56UEMR2mCitNNWOlqOOtIwOFxiw6jRJd0swtQxP+ZUUijkAMzWf3efnB2Uhl9heMzShSlqDlVP8SGcsYB4liypCFuSsu9asP+Py8YaZ+dlFBS/vJcAB6BjEGIU9VEp2cGr7NZq1P1hRh+1j9DhxDKXCqqSxrrbwtEAWoFyWU7P4P5xGqaAEskUU1+bPzgibhWJahDEvUb+FBG1JEgPH8WpeQH69NYrE4cqOUVJLfT7xYcVQQpIN8o81V+safsX2dCmmG/6fO/U/KBzUEd2HHskUPCuFGVMnSpgfIwLb7+REXC+HyxK7tD1p0rHeKACfOWhJUkMlSt1B/n9IrkcVDpSx7tSL10A3r8oylJydo34xxGzeEomNLNDYEfpUbU1rflE/EcDLQ0o90oASFanx1iXDocvlAe+XrS9zd/CH8WluBqTaoNAzfHpaJhN7as8xszU7BrSe6yhVmcGlyReBvzCgbjp1i7XLIfIcxDAJuBTelW6w9SQUjOEuAwAOvPeOzYamzOzJ+7PygcYlrG9KRqQBVkM9HYbs0dlyXWhAHvKAdrVDnoAYrdIpStgGC4VPVoyRdz5H5wRxqSZWXOomzaDcCNTOxiZRPdDMzU1jCdoMecRNu6UUTGUJdx/Edk4qC/pFiuKFZ+QD36QVhcNMUoZ6Onu820P7xBw2QUsoPvs/Lzi7lZjXao+LsekXOkuDBZP25O4AlBHUK8o1uAx4DvUK156/T4xTiQlSBMA9642PLziZBCUpTmGe7b8/J/KOLyepH9Sxm9pZiHLgpd32ffavnEc7tYXzPUiw5U3jNYyeQQ1BXexNv5gQyw1XJLsRQC9Ooi44YtWeNm4m6NHiO06lAHNY7weO1xMuxKg5oN7CMchBADXP3idM4gsPAjrW3UeUU8UTLZmgT2kMx6s7fSIP6ytJ1rt5Dwf5iKUpFDTmQ582t4bQp045ktQAO4FCD1qC+kLtoTZpJHaIhjehPPyiZPaVQTz84yU5dO6KuNPjXQvDpmOOTXRw1fhB2rC2bIdq1CpSAIIwnapKgztfxqYwUxRJDs556aR2SrqWdyPlCeBUPY33/Ukv/MD11jsYfI9VZAdiQ/zhRn2Q2NBgfw7KEjvIWrXvH4DSBp/4arWtytDOHqbai12j0IzOXrxhXoPrCWaV2XSMbM7GqMxsiDLIFcxBcBmZmh0nsIxDlLXo55bRsQg7UjpB2HWJ7kgpGYw3ZJADKzF7nMRe5DWiDG9kCv3VgJDZAxLMOfONZkJ3jipZECySXsZhh2EV3SZlrskai4egEEzeyqmPeAKmqxBOwoGjW5js8dy6MYTyyYqPJeL8NmJnELDFwAL0IYRrsJLX7JKJKmUoZSC3da6q2LRsOx/BULxapq0A5QSHFiWA+BIjnF+DIl4tSkIFRWrM5zMBpG0rcFI7IZtItLyeayZKsPiVSpjmWSkkXdw+at2LwTjOEgqVNTkTKAuos+W/Mh/No72vwROLSbJyih09XjQYXsalcpBKlKoCAT3WazerQtl5JySfbR5zicaoKDKCSwCQP1F7kHm8Wg7NT5yApGUlmUAtmNPjr4xrF/h0hZdRQ9hcAAdOvyi24f2Z9l7szyDCm+8N5or/AJONpnneG7C4whXuDbvV02DfzBmD7IYpIYy5L/8A6VPgRHpwwwZlVJ+kcVhxsPGJfUyYqZ52nsfiFBSVZQ7Mc1hy3/mDuGdllSFIK1Atmq71I02jbexSFAFh4abxQ9peI+ymoKQCkIKmsSSSPBssCyylwdPTx/dFLxjgSlshDZlVqWDC/rmI84xUn2a5iDdKlJO1Cxbyj2bsmM6VT5jBUw91JqyEuA3VRPkOkeV47hefG4iWssTNmANutfdbwUI2wyptGmWW8+DR4DsHOyJUlSapSpJLFiRUHcVMHJ7FTQn9BO+ZnjdSkEJAYMANXYAUgPi3E/YSVzGBAFNHJoKNv8IweeTZzJNswGDlqlyzmy+zuN67iKbC9/E5iVEqJYiyQmz+VusWWEzCWMxzABrXbeNBwngJxcwSZZCVBIVm/wAAA9tasPGNIt+Pp68q1/wBl8PmTkzUSUuSQohwGINb3GvjEEzsViQAfYkl6gLTfe9tfGLPsXh1/mJqjQSlLlKY3UksR0sY2UyY9iz0+vm0Zyyyg6PN6hqU+DzE9mcb7QASGTqcyTbS+sQYjsnjCtJMpRJegIy+JePWSGDN9L6CJBMBZgW+9fGBdS/hhqePTuzeMFPYzOoZuVjUcodK7NYskn8vM2ApX00eurxFAb2p+3nDUTuZ6+Vor8n+BqeVo7L4of8AYX4gFvi14gHZzFiYSrDzQLAioIFLAs7V849cXPAoSTtcteI1LL0Cj9PM8/nCXUv4Gp5JheCYhZV/ZmZjQAptzfT9oPldkMQkZfYLJFTUZVeDuDzqI9LWHq6rv8OsO9qkV1J30s94H1DfoWp5ynsXiG9wJ5OC3J2rHY9Fl4xhY+DN8TCiO8KkS90Bs31rHZZTuOovAqTU93QV8fXnHErS7MSdCa3HzjC6NKDSBv5GHeyDeOv7xXpUHtzGlbN5V8YlSrXa519Vh7CCVIbnppDQgttXTb00CS1rDkA+b/CHFazWhHK/poGx0FDoadIZMnbZq/EcoYZpFga0At5x2VOehvy1hWBoezOVEtRNFE16CKPG4oKnLKWIKyHuKUiThkjOpRWnu5WVdiQaV6G0Zji3aZeHnqkysMtaE2UBQpNQRS32Mdcm5Y0kXJJKyLtHgytS6OUpTXVw59dIveE4oewlk6IAoNqH7Rk8b2hmIeZ7IgzEgMoWajHlUh/vF+JWIw8hKpklaql8oHdJrUPQXY8oy1dHRkp4lRafnks4UK0D7j+ISJyzXu0uTX1p5RW4fi6SapWFbFJqdWLM9BBA4smqXPd1IPmzVjI4wwsbgEXZuf7/AAhKa5U505xV4vjsoKyiakHmW6g7VN9I6ntDJzN7ZBUSUkO5fpy+kFMLLVMxzQVOj15xQ8a4UJ0xKVBx+r/UXD6Pbk8XuEUpX9ySn2rAnKGJLWy1a5MVeRS1lS5fs1At7NbZk/8AKlBvF04qzsg1CDl7LBCghISE5EgMn/iGoA0efcM4dn4iZyh709RRrRALGu6hG8SCr3plzTKzNfbbnGVm8XlJXISgEqCshrRqgmvX4QQbSZGGKkm/4bITHFU9CafH1YRnPxDUpWEUw91SVKbZN7bO/hGgyEAOWpYORSj1rECqFqsoGumwcNX9zERlq0YJ0zyfB4l0M+/xEan8NEqkYxCgpShNBT3iSyWdn2eIU8DlyMVMkZQEL78pxZ9vEHzEav8AD/hTTFkgNKTMb/yp947Yy5/U9B08ez+E/C+FCSF1zLmrXMV/tMNhyDgeDwarDslgPrW0Q5gKgVbzDc4cUPWo8Y4nK3bPObJcha9aV8a9IbLll2A39P1aGqmsSkv1fW/1MRoxJJIAVYVPjfwiR2iZY7gpUaW1/mGTNmPmIHXNVkd23J36aCHy5iyB3m6QrC0NTLLVLfOzw9R2NvM0t8YSCc1OdLnz6QxSVgHu0oQojT6wCE7XYDpSHzSljS17i3jHJcxve/mGSsYSVEe7o1BDsCZjsvwH7Qob+bVpb1yjkO0HAgCpmDUc1jk0LDMxFalvDxq0dly2S1iwHk/3MdlSixCi2rgW+4tEgRpxSxQoBo+7HbnSFOxaRQpram0SocAtv6bzjuSYHdNhYDk99dPKGFDJExJbvEX0DA+vnCxEjZZ2HnzjmESr/EA6bmv1h2Lw5VUpB1vtAFEcuaoAJd9rOX5eESrmE1qx1YUblqfvA6cISp60+947McB3DgjT1S/lCH4JpC3PeO4P7+cS+zzN3mez73ZzAM0qIJpTUanwrEiJy15SCyXeorTTrpDsViSUqJqFNagL/WDJmMWSxJIU4LEtAc7BAORQml2qav1iSbhswABNLaEA6V9WgtodsjUEg+4aG4Vq3oNyhSsSkCibEdaVetwflEcqSxrQG+779YahIchrPQ1Ycj4AwhWPmykTKKlpWNX5+hrA8rs9IJJMhAL0pW/1rBCJdQQCGsd99IkzKFixAs/Py3hptBZZ8HxgwyQESwAAWFrmvWwvAWP4fLxE1UwulS7kdGo/TaHzFmgA1uOVC7xydOU7gHfzP2MabyaqxspJPY2UCombOVuymHMtr8osuF8PkSFlQlJWTU5g9R16RKRQ0INm6nl4DxgNYVcNQ1AvZr7faFvIFJrwE4yUJk0rcoKjQJNKXZ/DyhknCUUkTFgaWcdKVh/tykCo/To+1InViiEtQUYUqH1828oV3yxFZi+z5mKQtcxzLzZaB+9u3hSDuEylYczVJWFe0RlDixbWtbwNjeIqBB0HvODfX5fGOKxqiHApchmLEkP1tGkcko+CtnVWGSErDZihShqNTRt2h4FSGfc+vVYBHESD7jVDBqkEPXbXXWJ0YpZc5UuVNlG2ni5jPyTRPkUXHL0OWnxhOAD3eRfxrzh8uVWrBwSX0Yj7mGJmZaAJd9dPj8oKDk4ZhDhjfa7WI6bw5WIBbMPhsNaQNMmTgquUuzAOW19eEOnzVAnup6kiht4VMFBySfmk5mB7xFDp6/aOLxAUNCQSCK206aRFKm5zlVlc8qMBSrasI7KSGcM71ChozMGO+sAmIgXNGDc/VYIXLTcD01zu8CTJaDVTAjma+Bh6ZahRyofEas/lBQg1EkAa+DQoHM5Q1bwBhQUh8D5UkENepbyrHMViapYMlrb0+FflHYUTLgokQKt4v4GHqxLNuaEc4UKH6ENWpxe7D14xHKS4FaMG9eMdhQqChyZIDDN89/qYFExLtr0P16QoUJ8DaJWGUhN925c4aiY9hyy6erQoUMR2eWow3Y1vDS/mG8g7+b+UKFFNCOy17hywI8bxKGBUGD9L0pa2kKFDopAy8Ucun7bfKEqjqegbMORb7iFChAPlYgLFaEcuXLnHFTBmDg1G+gt84UKJJHhAJuf4L3ptEeOw6ky1CWKmoLj9RfWwcQoUNFUCy0zQgFaUksCa6htt3MHpnpqMrEfMfvHYUD4EhoJ1HdJI0cbfAGOzsuge4qzPesKFBfA64IF8QFBlDPYi7PT4QxKgVOB3gNhQ6EPyIEKFE2xEK5q3oASSXBNABt1EFSBV3AUSAGGtfgWhQo0XiwOL4gM2VrG25EDpnBZIJcX60Hi9rwoUO7EOnYMIL5iG+TcvOBEYIrU6FkM9TplZ6DwhQob8iaDfypygFlizmhd/PeGpkMBUjfz0hQoTXILyJWHTq7/7GFChQtUa6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QSERUUExMVFRUVGRgYGBYYGBoYGhgaFhkeGhoaGxoYHiYgGBwjGhYWHy8gIycpLCwsGB4xNTAqNSYrLCkBCQoKDgwOGg8PGiwfHyQsLCwpLCosKSkpLCwsLCwsLCwsKSwsLCwsKSwsKSwsLCwsLCwpLCksKSksLCwpLCksLP/AABEIALcBEwMBIgACEQEDEQH/xAAbAAABBQEBAAAAAAAAAAAAAAAEAAIDBQYBB//EAD0QAAECBAQDBQYFBAEFAQEAAAECEQADITEEEkFRBWFxBiKBkfATMqGxwdEHFELh8RUjUnJiFkOCksJzM//EABkBAAMBAQEAAAAAAAAAAAAAAAABAgMEBf/EACQRAAICAgEFAAMBAQAAAAAAAAABAhEDEiEEEzFBURQiYXEy/9oADAMBAAIRAxEAPwCbG9u50qevLlVLJLINQOihFrw78QZXs3n91eZmSCQEtd9YwGJwSjNUplss0bnWrWiH2JRcM9XINvGI7tPhmVnqyu3eFAcTM2zAgGjhnFdoB4h2+T7N5Scq3rm06Ncs3KPPJJDOPBO/Tk0d/PAgBQBGx+h6GE8zbJtnpXZrtqJjS5qk5i2RVBmzPQgWVSNWC8eKyFKSQpAL/pIZxZgGrGkl9scUhOZSQsH/AI0DHTLu7Vhxzrwx2ekhTQydiwgFRsL8hvHn+G7W4onMpKchrUVAOgq7UfyjvEOOzpiCkLHMCjjZ4rvQLtmix/aUBYKVUF0/F/mPKIcZ2wyrYAN1durU+MYPDyyHKy5LOjYWHM/tBvsspKhVIFtifttGXdfoD0rD48LSTdg7ix6GBZPGUKVlduf0jG4XHlJ94gkWe+7h+Xk0DqxaszuHLgnUeB1+EWswUegnHI/yGuu0JOLQSwWl9nDx5tM4iUqYKtXpzMD4rHySCc6sxFy55eFvjDfUNeiWj1RCwXYgtdi8SCPFeH9oJspRMt0mxqQPEQTju2OKms84pbRBAH3NtYtZ/qJs9kSuHonR4vheKTyof3pmcbksW20P7wfN4zMyFKp6mUQSNz9LWEQ+oj8KtnromRIlVI8pwfbechkCYFsP1JvV7vs4gvHdv5i5SkoT7NVHV41Z7PB3oD2PRJhiBU4C5Aezx4mO1s+XMZE1WYirlwQa66vDP+qJxYKWpTFw9weW20X3a9E2e4CZHY8s4b2kUE/21KB1D0qakDekH4PtJMlEnMah8pNK67iI/JXhoLPQnhpVGQwfbNVfaZSOVPr6aI8Z22VnPs0py6G5pfWL/IgI2iWhqw0Ybi3aVcwBIPsgwJUDUkhiOlYrsNxWZLOZM0qNNXcDkbxL6mKYHpLxx4y3DO2YKVe2SQU2IHvPy0bnE2L7cYdABBzPpZurxsssGvIjR5oehUecz+2k7N7zA2CQk3tz5wQn8RiBlyozf5F2PXb94Xdiwuj0QTI7njz2Z+IhdOUS2pmd671/TXrFknt0kIdSO9sDTzMJ5IfStjXloUYtf4hpctJWRvChd2H0exiPz5bU0cGvLziZfEEqBBADj9QJ8G9Xigw/EspS6ld4OARTk5FR4QeZT1BoqhBNtaeMeRTQFrKMr2X+p0oSTTyb7wHjcLKzAgK3Z7HrciKuqSUl66ct/L5xKMwL3DUrcNFU17AsV8Qb3RQP1PjB2H4k6Kkh7AN/EUMvEj+dj9ImSp3Gj+fiYivoFxM4pRkl3v8Ax4RDLmFQFWIueZ+UV4xeVQYVVQGp8H+UPVxDMCR72jXIG/mY6YtUUmHTcQDQkOmh0cWv1idUzIEqD5auNidYEw8t7gO1B0rfWtfCJEIYOpYz7BiC5oWvyhbxQydSCpYbMQTfVJHOGT1X3FCTR933hTDkuo5eT6Uatjzh0yYHAYAh6g6nWm14tc+BkcuWhVXIU1ahj1++kKdw6SlBLVu7luoa2/hHZvDQFZlEHMxpQUcF+obyiMqUF5EMtJF2DJ5fLzhg0D4fhklQLkk35AG9vvA7SnyhBCbPrTrEH5lSVHKoliQ7fA0am8S4fGJzD2uziw6nmLaRm4vzZkWJ4kmWnIlgDyYmjV5trFKrFI0BJ5nzgudh5KiSHzVIDkWHyo7mK78mlXuq7x5Ppyggl7GHYLGIdwEpLF2t8Yt8FlmodQQWcBqFvnGawGEKScwzVBA35tsYspaC7AZNWNt7RGRK+ACx2clsf7oRmdNWOu+32hn/AE/kRlyiaLBSCVEfa40he0LF1U6fMRz8+qW+QsTdvnyid5fQIsPha9wkbctC5gn8skpLrWS/6W/+nMR4niq1AOo5dajyrvEKcaFOGNOevq8JykxD5kkkZQ13Z3jmHwa3LkABmqxVu0ESbO1RRmGp3gr8gCM0tioaKcjQOGg3Civ4lJVKZSCVuQMiufPXX5w3h+HUBnJGXZJJJO1vTwQmYoKVmQQANsw8weXygaVjEodKGS9TyN/1fRou3VBQZmSsUVl5Go89OkQK4YCKrlhGpFbaMK84jk8RUVZcoOYMSAATW+oPw+MFHEpFBlSqxLX5ENqB8IlNoYBiOFKzAJVnJtWhA+IMDzsMUllEjk1eoeLP2DH3UAvS7+Xq8EyZIBOuperPoAzDo+sWstCozomZatmbk58tYt5KDaY3IBu746RNMwCiaKSB8W5NeIFSgg1JZqEH72geTYBisNX9fk/xeFE03ESySyKf7N/9QonaXwColzpZqUJGhOZ2ahA1I3gmWoFP6WcMQDYaaNp0ikxnEvZEJNaAggWOtD9LwSnFqUjOCcqgymAbnS4q9Ybi1yMJRNGZVbe8HcM1Obx2aQKkhtOnOK8TglT786Br2r/EPTMKkpevP3g20NxvkCxl4oLD0p5bRKoqDMARozfUjlAaMJZ1Nske61qN6rDUpU6iFEszpFvAnSMtRhSZ4zd5QJDMAbeMQIkKMwlLJQKuWFS7sKu1/GGTpKQHJSkE9KjQ8od/UkhIBqd6Vi4prwASriakkpV7oqGpTrvYx2VxLMotUnZnCRpa7wHiZwmBJdKjbKWN6H6axLJQhCSUj/arEHl02huKq6ANwuNSze8FUrfwAPxhmFlLUhRQ5o4zXrYA73+EDJ4V/cQQo5AHKWy97alqfKLsyVOO8lKA/cDUpyoxpTSKhJR4GgfCTM7lfvBgx92lX3FIOE1DZu6kPZPxp8fKK3ieAKVJyA11S5HQPrq0S4bBKlyyZhNS7+rUcGkbFDOOTCqWZcuWk53JU4SxDVdqRTSAAgIVVqh/07MRUilotpE4BKivLkZuY6/CKNGGzKy+0JLljamnkGgIkHTJipYzIUGUe9en7fvD8RJKmWGZqkKAKTUVDDfxjmF4asUYEAtlenWsWGFly0qy5BmYF2fm4JoSBaMZZEiSpExdFJdTGtGd9XemsHT5yymiq1fkfKC5OFCFKNyp3dmFbDz2h5l5VOlL5mJVY1YEkaFhoNBGUsiYFYJqyKkU0++oiOUknvFPebepYa6fOLGcJay6ksT+ojLTcbilOsCYqUMpKapBoHJcc4alfodHJEjN3lEJPXyrpVoNmYBJylLU0rXmCObOOUAyMYn2ffQSfvaurn5coLlTubFrHbw5NEytCHysaU0KK6DcanblEwBd8+U3Zg3Rh+8DrxhdIJ72YpZILuXNHF6PpBMnBOMy6jnQ1DhwKjxa0QxhKlpUe9U6kEh2u4J8Hr1gXFcMTNU7ljcKuSNjqR1hy8UkhjRtCym6U166wlYoh+6KhJSH8K0YGBbLwUMw8tAGVAAvV7E0et/pHF4XK5YljXQEU56QY+Yd4AAjYaCocWP3gP25BCVe6a94EdQwhJu+RUJOJSC+Ymwtb11gXiC1AgJU5Nbkv+1YnmcNSskoXlf9CbP6pD8NiBYg59ARXw1e0acLwFA01JAcqc7B/raK9c3PUqPMwRxBaXINV3uanb4RXoWpYdmB9W1jaEeBMlSQ37faFDTht7/6j6wo31FwUkrBiessr2bAd0kqLi7E1at4IwmGmSCXyKFigq/a7GBMRh1BAnJUaEOcrO+o+EMHFM4KZgBBIIVYpI2YV8YTTf8AgBsxCl5kEVBLlwcoZ668tojw85dUIITlFS5HyG8E4meTLBTqKrA231JaKvESe4VJU6TcvXoWPjBFemMeif3u8SWuq+tnFv2gmZxjnfflqaRUyUF2BvRnYkeMXMjhqCApRLsKOwB3c36CKkkvIwuckrQMxB1JoWtECuFLzJYZm1HyGpaCJUhCcrlTE0Lljsk8uUEJlaoPvPQ2A8GbeOdSrwIqcIhald0m99QLeIrEsnEKClq9/LSpL7W3aDvzpCsmYZg9wybFmHMtWJ0B0EoCFTCKlJKXaxFKtc9Ivf6hnMDOUpwSyyCWIYAeNztBqlFJQg3YE5jStBW5t0pFdNnd4mpmDusLONa2F4n/AKsoJLqAIDMR7wtpoK1sWMZNP0BbrxC5YTmIyk0D5mIoDTrDZ+KKks4BO4uCDXpUw7AYmWtBUpFQClyGLCtCGBv8Ip8ZJEuZmTNzD9L0V/q+saQkm6KTLGTKCgUAgBqqNi4fzhwwSEKaigXqaM9r+ENm8VCZQyl3IJSkXf8Ayh65hUgEaj3av47EHlEzbfgDkvGISSnMzVYnz5w4cSQtRQgkqYKIBHmfhFfMwqi4QAAQWDtm5vVvCHMUFs0tiCVLSwIa1zXkYy7ZIbPxGUjOSKEMGLg7keqw3D4grLJoABfyem/hFdNlIWHUskMzkh1cgw8xEmE4hKJypcJG7DSiRmYCrVMGtLwBaTlS1AqUoOzMKgDY+PzirSggZQ4FXVYvXz9VhgxyErJZSSQS9FKoPeS1xXTrE8lCpgObIUke+aKy6GrBr1tDScRWATJBFEMyiQpy4IOp3aDcLwxMpKlTFJrUEOSAWo1GatoFxuGTL7gWw/SSaHx8YGKJhVLADOoh06A1PTrGtbLhjLOVjwlYIUFSxpfKbsW6QWnjqFqs7PVwkN1bVrViXAcKRLCn7795iAWNn513gFHZxQW6FpAd2Y08BesZVH2Omh0zHoUc+YJd2Szu3yidePIS+ZN6l1DQh78og/pK0zCcySl/8abO2lN94GGEIOQuCcoSLit60Z35Q6i+BWF4IzCM4Vmc1L5elW3+cFYtM1SgFoLH3VgvVrEwDJmgutSyhiUgPlcJux/U0SyeINUHMwqSaHozNS3OsQ1zwBKZmQ0DM9yxP2F61tFlh5oWnMru5qPSz2vWgjO8S4gmYjumzEIfMVcw5JtsLROjGqRLDJ7rA946NsPlDcG1/RhXFOABYHswkrBqFKFRy/drxT4iUoHIoFJsxawo4i2l45peYpW4/VXKADqagN9Ybx2ekpFFFb5QwoARbxaLxykuGJozo4Wf8x/6n7woeMwuK+P0Mdjp3JMqDRq9I4FEQ5CnPzhGNxlvwmeXyq91WmjfSLNWHlJQe6MtHq2vLreK3g2YhVAws/yiwwkwrJCkhg1dmqOW0c01yA0SZCwo91D0Iv5Vu+t4r8TiJgUQUuLJqWFWFvkYupuDSsgsyhWnwteKnji1pAAbJvr4m+jtBB26AlVxBRJTRNk1rl5uNdXhksKlqPeCwbMaUrXbXyin/NqqHd/Pzu8ME4u4vGnb+BRpMLw8zCFllGgYlqg0AarV6Qb/AE0pmCqUpqcqVH9Wj1pGWTxeaAAFM20a7slgjMOeeTlJcJ1UeZGnKMpxlHls0x43N0geXKlleUpZRBBKVUOhIOrbxBgsyMpKXKCfe16E0I+8arjUvOt0oSEiiWTTq7Vjo4AQxPeKizgghza1rGOd5ODvj0X1lXip0yarMyEgABu8z+Ceg8IGXg5hOWYUgghSSAat/wAXFLisahfD0IlhzU3a33EBKU6mSM2gJv8AH1SFGbRcujhXAHw+T7NJOfc+7blezQFN4oEqyrqC7FwVH7U33EaLFcHGZi/V6cxFbK7PoCj3EGr2ZzvTWDZN8mMujlXDAUGct2SlIckKo2VuRrpWGYqaiXKIWtKgb5gA5a41J5RcL4ahQrNUgC4oQ1hRqxOvhOHy/wBw+2QTXnrVw40oIvgxfTT8GU4f7KoSpFdDSv8AiBStRVzEeP4BPKlH2SsjZhQswuByuaR6N2a4DhJQeUyHLuSFKroVH3Ui7W8Yu8XxFM1JY9xAug3Y3qKiLU0jT8R+2eMrw61ywlCC6TmOe9GtQAAO0EYbiy5n9uYgBJDEMSDl+IamsbPiU6U6lBDOMpVuCxJA1NB+0UeL4W59rLYC4LulStKD3S+5ie4nwyMnSygrJcPw+V7HKsHvXKWengKQUOGJyjIo5QGegV4mK7h3GHJzE5hRQDWFy91dKxbInpyd1T+FtSDq8S7SOdIYueBlSx2J18ecOkY16A1c3G17VFYDUvKoqCgQbEPR+UdwWEWVFQUlFQ4BqSb6U5it4KQw9UwFwoULWJcN8IGmYCW9c5S+u43a/SJlSlk5XFGIFPG3qsL+4ObFqEGnS7RGoqKbiqwCcg3Bszvo4fYecP4Nw3+3mIzFVqhgNaVL36QYuXLyqADBRtr+z3iD80hDJS4YAAF/L4Xir4pCoKw/CU1UUgEk0/UACdNzrHZvDpZGUEpUefN2bwiL8wSHzB01ceXyh0jGEMotVnfnq+kLkdIaib7I5VJJB2NH5hrj1tEfEuKn2Cu6hTpYE0+HK+9YnxkvMkhIcp7wej0frGempOVQNUBzXzbnS0aQipciYCkABmUW/wCbfBoUVy56X7uYDa8KOzV/SKNqr8KF/pno8QXiNH4TTavPQ/Qx6EcQdo7+ZOo+AjzPyMn01qJhcL+Gs1B//rLYmwcdILn9iJ5HdWgHdz9rxsjP5Q4YreE88x0jGjsVNBcZCWLly/y6wDO7B4haCF5C1R3jfyj0IT+ZhyZmxhLPJBUTyyZ+GGJansidn+rQOv8ADPF/4oO3eEet5jvCE5X+Txp+VkDVHkI/DTFiqkoCQHJzgs16NFpwWY5Da0HKn7RtO1uNKMHNL3S3/sW+sec8JxJSoAPV/tGiySyxtnX09RdmwmzkoDHztERx7qHeJ5GttHZ2ikXiCq9xSJ8MjdyTQV3jE9FystzPz6N8ojw6Wmb6vHJhTLHvVDmIOE4se0UTUQ1yKTov8JJz1L7tvDOI4Ni4fp9KePlCVxQS1E3DvEUjjRUTm7yTvezOH6wlFDbKqfMDsecDTDb1QfxEuNQVKYfb+IgRh1OHahFNIfJPA3OpnNAb8/QgzhHH1yFBJZSNiLDVuoMTy8E4AZqGv+pofKkC4jhxSTytEK07LlTRdY7HImZmRlSHKTXX9LaRS4eWZKiWeQs5VpJfIs2O4SqrXaA8ViTkKSSwJpDMLiytOUqJdgQdWIUGP+wEVtfDJa8C4pwpMpYVLchTbNV6uH9GG4GWtyQoAnQ6n943XBgk1DN+oMKvrB68LKJ70pBO+UfOK73FM8/qMOrv0eeKWSQoJTchXM/Qho6mYpSmBvTx0HKpvG8/pOGr/aQCb91ifGOjhGG0loBGooRB3EcuplFTDJDAArZ3f0C31iBeKWo5kGtHFvV42I4Hh7hIfdzX1SOy+z+HBf2SSd3L/wAxOyFqY1eKKiykg7uH9dYHnSAT3VMKuAMxtzuOto3UzgMkmqfIkQPM7MSdM4/8n+cPdBqzzydhi4YqSABUvf0IrcXjZst/1A0J0NfgaR6gvsnJP6l+JeK/G9gZK/8AurS7bF2jSOSPslxZiMLjpihcIdgVMVU5WpBs3s4c2YLcai30jRyvw/SkunEqtqgNBSeyq2A/NJpd0X+MU8iT/Vhqea4jsbOzHKoZdHJeFG+mdiZxJP5of+pP1hRfff0rU0sucfRiT1vEKZAGhhNWrx5o0TqPIRzOdoiUSdvtHJb+EAWTZ9w0NzaChiEKvWBJ/HEpOUnvcvXpoPdAWqV0he0AgGVxGWSxUM2oiKXx2UpRS4pq8OgKn8Q8U2FCf8lD4fvHn2GxrKS5ZKS3gPeMbL8ScYkypYSQe9XyePOptvA/GO3Av1OjG6RqcYhSVAvRXhWLXB4pKveoRq8UMnigmYdO4DHlko/JwYZ+e9n3kAqp6MS4O6OxZEuS84yQkkg3HnFTw/jQQq7E+tIosXjpi1OoljYRNhZhTVgbXFouOLUxnnt8Gsn48LDksnrc7etoWExZPyjLyp2YtvqT502iw/qeQMA+mbQcoNGhrJfk0S+ItTX7xHOxYND4+f8APxjMniYvUHx9GFJxoNyz39CDVjeRGsw/ECC1tLmj/wAxZYlTpZ71PIn6aRmsJignvEgnQQUMYQCsKDFqEVpyauttxEtGkZEXFdv8r8nvFfhcQU5kg6+MF8QxiSgqu5IB8flSKmZNZZtWM9S3NWeg9ncXTKaE0I8j940OZz6v+8eecCxpBBfb5/YnzMbfCYoFXkD4n94xki8kd4UG96OFZ/ZolcQ3OHaM7PGoaJh5AdIXt+UOUobw14djOKW8cVOPM/GGzJoEcl4hJFD5QWIkC+ohyp43jgWm7xxLNDsBe0L3+EdUrSj9I4wjnsxBYqEZo2+EKOZh6MKCwozfEO1oIHsWJepO3heApfaNYcLfMFaW/jnyjOoxIoQTSzs4HlAC8apsygXqKlir9njpjhItnoWG7TBjnFP8h56UEMR2mCitNNWOlqOOtIwOFxiw6jRJd0swtQxP+ZUUijkAMzWf3efnB2Uhl9heMzShSlqDlVP8SGcsYB4liypCFuSsu9asP+Py8YaZ+dlFBS/vJcAB6BjEGIU9VEp2cGr7NZq1P1hRh+1j9DhxDKXCqqSxrrbwtEAWoFyWU7P4P5xGqaAEskUU1+bPzgibhWJahDEvUb+FBG1JEgPH8WpeQH69NYrE4cqOUVJLfT7xYcVQQpIN8o81V+safsX2dCmmG/6fO/U/KBzUEd2HHskUPCuFGVMnSpgfIwLb7+REXC+HyxK7tD1p0rHeKACfOWhJUkMlSt1B/n9IrkcVDpSx7tSL10A3r8oylJydo34xxGzeEomNLNDYEfpUbU1rflE/EcDLQ0o90oASFanx1iXDocvlAe+XrS9zd/CH8WluBqTaoNAzfHpaJhN7as8xszU7BrSe6yhVmcGlyReBvzCgbjp1i7XLIfIcxDAJuBTelW6w9SQUjOEuAwAOvPeOzYamzOzJ+7PygcYlrG9KRqQBVkM9HYbs0dlyXWhAHvKAdrVDnoAYrdIpStgGC4VPVoyRdz5H5wRxqSZWXOomzaDcCNTOxiZRPdDMzU1jCdoMecRNu6UUTGUJdx/Edk4qC/pFiuKFZ+QD36QVhcNMUoZ6Onu820P7xBw2QUsoPvs/Lzi7lZjXao+LsekXOkuDBZP25O4AlBHUK8o1uAx4DvUK156/T4xTiQlSBMA9642PLziZBCUpTmGe7b8/J/KOLyepH9Sxm9pZiHLgpd32ffavnEc7tYXzPUiw5U3jNYyeQQ1BXexNv5gQyw1XJLsRQC9Ooi44YtWeNm4m6NHiO06lAHNY7weO1xMuxKg5oN7CMchBADXP3idM4gsPAjrW3UeUU8UTLZmgT2kMx6s7fSIP6ytJ1rt5Dwf5iKUpFDTmQ582t4bQp045ktQAO4FCD1qC+kLtoTZpJHaIhjehPPyiZPaVQTz84yU5dO6KuNPjXQvDpmOOTXRw1fhB2rC2bIdq1CpSAIIwnapKgztfxqYwUxRJDs556aR2SrqWdyPlCeBUPY33/Ukv/MD11jsYfI9VZAdiQ/zhRn2Q2NBgfw7KEjvIWrXvH4DSBp/4arWtytDOHqbai12j0IzOXrxhXoPrCWaV2XSMbM7GqMxsiDLIFcxBcBmZmh0nsIxDlLXo55bRsQg7UjpB2HWJ7kgpGYw3ZJADKzF7nMRe5DWiDG9kCv3VgJDZAxLMOfONZkJ3jipZECySXsZhh2EV3SZlrskai4egEEzeyqmPeAKmqxBOwoGjW5js8dy6MYTyyYqPJeL8NmJnELDFwAL0IYRrsJLX7JKJKmUoZSC3da6q2LRsOx/BULxapq0A5QSHFiWA+BIjnF+DIl4tSkIFRWrM5zMBpG0rcFI7IZtItLyeayZKsPiVSpjmWSkkXdw+at2LwTjOEgqVNTkTKAuos+W/Mh/No72vwROLSbJyih09XjQYXsalcpBKlKoCAT3WazerQtl5JySfbR5zicaoKDKCSwCQP1F7kHm8Wg7NT5yApGUlmUAtmNPjr4xrF/h0hZdRQ9hcAAdOvyi24f2Z9l7szyDCm+8N5or/AJONpnneG7C4whXuDbvV02DfzBmD7IYpIYy5L/8A6VPgRHpwwwZlVJ+kcVhxsPGJfUyYqZ52nsfiFBSVZQ7Mc1hy3/mDuGdllSFIK1Atmq71I02jbexSFAFh4abxQ9peI+ymoKQCkIKmsSSSPBssCyylwdPTx/dFLxjgSlshDZlVqWDC/rmI84xUn2a5iDdKlJO1Cxbyj2bsmM6VT5jBUw91JqyEuA3VRPkOkeV47hefG4iWssTNmANutfdbwUI2wyptGmWW8+DR4DsHOyJUlSapSpJLFiRUHcVMHJ7FTQn9BO+ZnjdSkEJAYMANXYAUgPi3E/YSVzGBAFNHJoKNv8IweeTZzJNswGDlqlyzmy+zuN67iKbC9/E5iVEqJYiyQmz+VusWWEzCWMxzABrXbeNBwngJxcwSZZCVBIVm/wAAA9tasPGNIt+Pp68q1/wBl8PmTkzUSUuSQohwGINb3GvjEEzsViQAfYkl6gLTfe9tfGLPsXh1/mJqjQSlLlKY3UksR0sY2UyY9iz0+vm0Zyyyg6PN6hqU+DzE9mcb7QASGTqcyTbS+sQYjsnjCtJMpRJegIy+JePWSGDN9L6CJBMBZgW+9fGBdS/hhqePTuzeMFPYzOoZuVjUcodK7NYskn8vM2ApX00eurxFAb2p+3nDUTuZ6+Vor8n+BqeVo7L4of8AYX4gFvi14gHZzFiYSrDzQLAioIFLAs7V849cXPAoSTtcteI1LL0Cj9PM8/nCXUv4Gp5JheCYhZV/ZmZjQAptzfT9oPldkMQkZfYLJFTUZVeDuDzqI9LWHq6rv8OsO9qkV1J30s94H1DfoWp5ynsXiG9wJ5OC3J2rHY9Fl4xhY+DN8TCiO8KkS90Bs31rHZZTuOovAqTU93QV8fXnHErS7MSdCa3HzjC6NKDSBv5GHeyDeOv7xXpUHtzGlbN5V8YlSrXa519Vh7CCVIbnppDQgttXTb00CS1rDkA+b/CHFazWhHK/poGx0FDoadIZMnbZq/EcoYZpFga0At5x2VOehvy1hWBoezOVEtRNFE16CKPG4oKnLKWIKyHuKUiThkjOpRWnu5WVdiQaV6G0Zji3aZeHnqkysMtaE2UBQpNQRS32Mdcm5Y0kXJJKyLtHgytS6OUpTXVw59dIveE4oewlk6IAoNqH7Rk8b2hmIeZ7IgzEgMoWajHlUh/vF+JWIw8hKpklaql8oHdJrUPQXY8oy1dHRkp4lRafnks4UK0D7j+ISJyzXu0uTX1p5RW4fi6SapWFbFJqdWLM9BBA4smqXPd1IPmzVjI4wwsbgEXZuf7/AAhKa5U505xV4vjsoKyiakHmW6g7VN9I6ntDJzN7ZBUSUkO5fpy+kFMLLVMxzQVOj15xQ8a4UJ0xKVBx+r/UXD6Pbk8XuEUpX9ySn2rAnKGJLWy1a5MVeRS1lS5fs1At7NbZk/8AKlBvF04qzsg1CDl7LBCghISE5EgMn/iGoA0efcM4dn4iZyh709RRrRALGu6hG8SCr3plzTKzNfbbnGVm8XlJXISgEqCshrRqgmvX4QQbSZGGKkm/4bITHFU9CafH1YRnPxDUpWEUw91SVKbZN7bO/hGgyEAOWpYORSj1rECqFqsoGumwcNX9zERlq0YJ0zyfB4l0M+/xEan8NEqkYxCgpShNBT3iSyWdn2eIU8DlyMVMkZQEL78pxZ9vEHzEav8AD/hTTFkgNKTMb/yp947Yy5/U9B08ez+E/C+FCSF1zLmrXMV/tMNhyDgeDwarDslgPrW0Q5gKgVbzDc4cUPWo8Y4nK3bPObJcha9aV8a9IbLll2A39P1aGqmsSkv1fW/1MRoxJJIAVYVPjfwiR2iZY7gpUaW1/mGTNmPmIHXNVkd23J36aCHy5iyB3m6QrC0NTLLVLfOzw9R2NvM0t8YSCc1OdLnz6QxSVgHu0oQojT6wCE7XYDpSHzSljS17i3jHJcxve/mGSsYSVEe7o1BDsCZjsvwH7Qob+bVpb1yjkO0HAgCpmDUc1jk0LDMxFalvDxq0dly2S1iwHk/3MdlSixCi2rgW+4tEgRpxSxQoBo+7HbnSFOxaRQpram0SocAtv6bzjuSYHdNhYDk99dPKGFDJExJbvEX0DA+vnCxEjZZ2HnzjmESr/EA6bmv1h2Lw5VUpB1vtAFEcuaoAJd9rOX5eESrmE1qx1YUblqfvA6cISp60+947McB3DgjT1S/lCH4JpC3PeO4P7+cS+zzN3mez73ZzAM0qIJpTUanwrEiJy15SCyXeorTTrpDsViSUqJqFNagL/WDJmMWSxJIU4LEtAc7BAORQml2qav1iSbhswABNLaEA6V9WgtodsjUEg+4aG4Vq3oNyhSsSkCibEdaVetwflEcqSxrQG+779YahIchrPQ1Ycj4AwhWPmykTKKlpWNX5+hrA8rs9IJJMhAL0pW/1rBCJdQQCGsd99IkzKFixAs/Py3hptBZZ8HxgwyQESwAAWFrmvWwvAWP4fLxE1UwulS7kdGo/TaHzFmgA1uOVC7xydOU7gHfzP2MabyaqxspJPY2UCombOVuymHMtr8osuF8PkSFlQlJWTU5g9R16RKRQ0INm6nl4DxgNYVcNQ1AvZr7faFvIFJrwE4yUJk0rcoKjQJNKXZ/DyhknCUUkTFgaWcdKVh/tykCo/To+1InViiEtQUYUqH1828oV3yxFZi+z5mKQtcxzLzZaB+9u3hSDuEylYczVJWFe0RlDixbWtbwNjeIqBB0HvODfX5fGOKxqiHApchmLEkP1tGkcko+CtnVWGSErDZihShqNTRt2h4FSGfc+vVYBHESD7jVDBqkEPXbXXWJ0YpZc5UuVNlG2ni5jPyTRPkUXHL0OWnxhOAD3eRfxrzh8uVWrBwSX0Yj7mGJmZaAJd9dPj8oKDk4ZhDhjfa7WI6bw5WIBbMPhsNaQNMmTgquUuzAOW19eEOnzVAnup6kiht4VMFBySfmk5mB7xFDp6/aOLxAUNCQSCK206aRFKm5zlVlc8qMBSrasI7KSGcM71ChozMGO+sAmIgXNGDc/VYIXLTcD01zu8CTJaDVTAjma+Bh6ZahRyofEas/lBQg1EkAa+DQoHM5Q1bwBhQUh8D5UkENepbyrHMViapYMlrb0+FflHYUTLgokQKt4v4GHqxLNuaEc4UKH6ENWpxe7D14xHKS4FaMG9eMdhQqChyZIDDN89/qYFExLtr0P16QoUJ8DaJWGUhN925c4aiY9hyy6erQoUMR2eWow3Y1vDS/mG8g7+b+UKFFNCOy17hywI8bxKGBUGD9L0pa2kKFDopAy8Ucun7bfKEqjqegbMORb7iFChAPlYgLFaEcuXLnHFTBmDg1G+gt84UKJJHhAJuf4L3ptEeOw6ky1CWKmoLj9RfWwcQoUNFUCy0zQgFaUksCa6htt3MHpnpqMrEfMfvHYUD4EhoJ1HdJI0cbfAGOzsuge4qzPesKFBfA64IF8QFBlDPYi7PT4QxKgVOB3gNhQ6EPyIEKFE2xEK5q3oASSXBNABt1EFSBV3AUSAGGtfgWhQo0XiwOL4gM2VrG25EDpnBZIJcX60Hi9rwoUO7EOnYMIL5iG+TcvOBEYIrU6FkM9TplZ6DwhQob8iaDfypygFlizmhd/PeGpkMBUjfz0hQoTXILyJWHTq7/7GFChQtUa6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data:image/jpeg;base64,/9j/4AAQSkZJRgABAQAAAQABAAD/2wCEAAkGBhQSERUUExQWFRUWGB0aGRgYGBgYGRwYHhoYGRofHh8bHCYgGhwjGhwXIC8gIycpLC0sGB8xNTAqNSYrLCkBCQoKDgwOGg8PGiwkHyQsLCwsLCwsLCwsLCwsLCwsLCwsLCwsLCwsLCwsLCwsLCwsLCwsLCwsLCwsLCwsLCwsLP/AABEIAM0A9QMBIgACEQEDEQH/xAAbAAADAQADAQAAAAAAAAAAAAAEBQYDAAECB//EAD4QAAECBAQDBgUCBQQCAgMAAAECEQADITEEBRJBUWFxBhMigZGhMrHB0fBC4RQjUmLxFTNyogeSgrIWJEP/xAAaAQADAQEBAQAAAAAAAAAAAAABAgMABAUG/8QAKxEAAgICAgEEAQIHAQAAAAAAAAECEQMhEjFBBBMiUWGBoRRicZGxwdFC/9oADAMBAAIRAxEAPwA7B57pAIV4uvr7GHGXdo5od/DqSwq1rFmu1A0RkrEDZm2YN6wxwWZFCru5rwf7sTXnHlR+LOQ+lqzzuZUsKlrUrQ5AawAq5I2ctekS+I7SrmTNQUE0Ojix2cbs8G4vtpqR4QmqdI1EfFUFhUGnFhSIzMMeBNUUgAAtqBSXaj+GleUXnJSVxYZyvSZ9bynGCYnVr1E7Fg3kPnBisQkO5FL8o+Z5L2iVJ1aNJ8N7nrfjHeI7ULWJylnRqGklITbhfhqq5NoMMnJFFmpFH2n7WmUoy5eklg5eoJcM3GPm2c57OK3WTqU/xHh+FozxGPKlazVRDewtZnu8BLmgy3uoPC9ytkJScnbGuS4xR0lSQ5IUlTpIs3wlwaUrbrZzmE+Z3mqmlTXFtqcRT3iSysEkKPkQKAOHPCjj1ikmS5mgAlOoEsNJOocQwPtaEyuhGNcvz4oU+pICSLGrP8qxQp7SLodiD726bCPm2Dw4IW4INTQ2qAzCvrFAMfLSoI1EaRp0k0/OcQnJx1AMZtDrN83K0gXs7BjTm8CZfqWCDT1H+doFws3WpSX0t4irozDzcW6xtKwwCyokmlS7J5ngI555J1Uu/BVMYpzGYlSU6iasK8aDg8a4DPFpURpUwFXsRs16u8SuZdspaPDKT3qgaEk6R9TE9iu0uImE6pml9ksAPeL4YZErlpnVDDKWz63Mz6bqogEM9PrAGcdqQKpTUUIuCONOnzj5fgM+Mlep1KPNR+cVeY5oqfg0TzRyQXN2LDer38jHSuS02bLjlGN2ZZx2mmTSXVTYCwhB/qpetRGGKJJDG8eJkgGhoWvDqK8nE68hMhlEKSmwJ6/VxDXBzqsag3q/U89oWYfGaUsNqeW0dSMc5AZi7XALu/y4wrsR7ZunLVKWQvS63UDUUrRhDfFZguZKloB8CJelSPCylAFJU1K3pCzHTikJOybuS/50jknCaysoqEIC0gVJd0+ji+ziMm2OrBcNmJSSLFqvUnqTA+Pm6yAd7Ns8Cd8oKY8XL0duvA7coMQrVeoeHqnYehlhpOmWUupYV/UXAawHDekBpknUGDDV5e0EDEJchVA1OZ+kdoxAZwCa0LNA2JsfYeYkBgkoAcmvG3L1jLHlAJBJUaVAJL1Bt7QsmzTYgg770LNHQx2zMwb4dj+/zjz5wblY4Suaon/aKwwY+GmzV3o/nHIVLzCpC9rEAih2pwjuB7b+v8/9FaZ4xKDIUpFCUli1iW5t+CBhOUahrW+sfRO0eSfxEvSgy0qKhqUUuoJd6cK+xMQGZYT+HnmXrSoAgpUnmHYjZob03qI5o/zFGqCJM7TKUkl1mr2A8oBXiCK0d7beQgWfiQpanVbhHvDAFBqCRz/Kx1xjxEqh0ha1odNzYtT2r5xxGAWmXME5XxNQFwGerGhLFuUK8pzDTqDlh7cYJOYlVFOxO7WNjCNSi6j0avoWY2abJc7HlA+JSUpBb4kuNxuCP2jObhZiTyJbev7RQdnpiO60n4gdQSWU/EjmzU5bR0ylwjfYOjXIZKcPrM4aVOAxsARdub16coqvEUugpVLIOlg2xsLN6e8CKwsuaO8KQpSiHLlx0grDK0W+IMzni9GbltHk5cnJ2+wq2D5Tlndlihi1yaF604VekEYrBhZHhSQAyiQL3r0d/OD5VSHAcgkNbnyANfaOxhzQJ1anY0dwA5P/ABct5JhEpS+Xk1CxeUy9ImLWyZYdaxuBbzs29Yks2z1U90p/lyAXCRc/8uJh12+xPdCVhEGn+5NqS5skV2AenMRCYnEbR6WKDhGm7Z6Pp8KS5M3m4wJomBVYkncwMVEx6TSLqJ0OTCEVIcxb5wpXcypKNR7pAJqwFASWPN4k8jlapyEs7qAj6ajCpIdSQs3bYkdSzxyepze00c2eXxo+fiYdwxpsRGUxfMv9Iqe0q0AVR4inwOR4RR3q4MS50HSCFCwO55sKPxaL4cnuR5VRw0aYc6RqJ6RhOYF3Ytbj+8ZTZ4ACQLGtbxzEzqNYPY1Z7+8Va3YK2MMnmlfimkkVYVFdjG2Ilq1v3n8t9ITqqBchtxTo8D5WUgAvYfDz4x6xK0klup3q3vE/Ivk5m6XUlWoK1JDuCGbwh6MaMaRgoqlkPSjgcjUEx0maVU4WikzHL5E2fgpcsglSFpmqGplTEsfifxG7kUsagxRPwykRErEkhj6x6kz0ubh9gbHrDI9k8QxIlnQVaU0cqD0IAD6ebCFE7L1BRSA5BI8NRdvOBaDQ0T8JUPFqOlSiai5+G/5WNZmBYhSw4XzVXqA1X+UZyZcxMvQEqClXUHSW8JAKlBmpcVjyszAAVqClAV4bAdWEcuXTuLIy10bKnA7FwGOkqHmWId/vHIUTAVfCrT0f8EciHBfZv1GWYZ/NKVD4d0sS9Dxo/wCwifkMZgBOkl6mzm1xxiuMliDMl6QHAJFHFxahhd/CIauhaulhUsHfd6RTFOEI1FFUqNcFg5aFL8KQ9iwDnfbk/CsJc3laVkpASgkbhlE3YQ3/AIZxVSm47ezVsIwx+XICRrqxpRj+/wC0NjlUrbC2KMEhjqNn9fww/wAJhjiCzMUs1KM7eggbKNImJDBnqCKMbxZyUy5QAR4eG97jpDze7JNpEhjezc8TQgMSo3Job0bgPrAWHyrEylJUUBPJwK1vTgDytH0f+JSpnS5TYszcxBKsh7+WUrSSlVBxHAg7Qqyt/EZJvpEnhqeAMFfECP8A2PtxhijBTQpmertzDgt0vD7JOx5lo0zFKLKJSXrpINDSlz84oE4NFyBs4u1m6VAtweF/h72y8cTe2TsmUoqLjxCx4j9JvyCT/wAhBy0iU61dB5En3J9hDLErQgOQCw9tvL7xA9os6Wubps1G4B79W93jpjjSKcEiV7YLKsSpRrqES01ReKjP1GijUh/z5QnXhwuooWtGcqZ34k+KoXFBaOhzjTFylJPI8o6lVvGUijgNcgxIROQo21B7UD19o+ppSnQCE+MFyeINqHhyj5DIDKrw/LR9Ymy5qES1GUVagHOzaQR62jm9RByVxVs4PUwbVmxXLUCiaAtJNRuDsUm4PziTzTskhE1lzQiXMfuZh/21L/oUa6DfYw074s6gyuD8wR7PGpx6dKpc0JXKV8ctT8mILOlQuCN4fFGUVRzRXVohsdkq5UwomjQsB2Jul7p2UDyMLAQpbEG/nSLaXiEIR3Uz/wDYkuTLTM+KXw0qDEHiBQ8BCzDZVhviZRpfU1WAsGa4jpjdbC4fQlmaQFcaNXnVxvR484ZCifznxvDlOXSQSdGvgSpQ3aySKQyw81CEN3ctJNgGJNbeIk3+cC6AsZLJnlNaM7OeNvWKPNc5WJmGmSgnWJa01Q6bSwSHDF0t/wBnvGeLzxGsBKZYqNQoH5erQwRhMcuqZCwNqMG829Y2grHRtJzbELkALWSSR4bAhzSzWJ2aNlIlykhUsaVE3qpVSxPzjBWU44kJ7lVdgUs58/PlC/EYHEpUUKSygWbUniRs71SYi8S8sDx/kKmomTDUlSeJqWcsWJFaOx4wJ/AEJapNnJbiX2bakCrROK9ACgbFXi08bpEYYjBT3bQVc3p7kQfZgxfZidzFMS6pY5FX2juM52TLASfCSoOQCgaTuC9zzEchvbgP/DxDcfnBWtOpyX4hjWotC+RimU76uQ9/aOpWWpJbUokkbi+231isyvs5KkpCprrWW8IUGTe7jcbVtcRP2lFUKsUmBYWUuZ/LloGqj/qZ3Ytc2PvwMOpXYacuWe9mIQpxvq5G1o1HalgEpGkEMNPBnHMi3m8JMf2jsBNVqDu3wnZw/wCXhUorpHSvTL/0bzexc+UrUkoUAaaVO3UGo/LR1Iw02ZMZgynDWILOKFjW0JZPaZaFFSJlSXACg4vsx2alLRd9k89k4uYkTABNSSUlmClAVLPcfUxXgmLL0i7GeT9m9IGo6g7gGoHFuRp78YdyQiWGTZ/nHc/FAfm8TeZ5sQaFvrRx+co2o9Dxil0PcVinBIrCZedUcksXB5QmHaMpmoSo0W7G1RSv/WM8wxockUJuOIgb8j6DMRmrEpJL7cCImc3mBSwqxtyjDHZgbAuNt/Lan2hZPxJV94aKY1HjMVua736/4hdKFekEz1EsON/lGcqSpyWccd9/tAcdHVjlRydhtYhZh8OSS20VWGwRKR7j6eX1ij7NdkJK/wCbNLJBZrEnnwH5tEk3fEu5RiuUib7L9l5mInJRp8NCpRoAni/HhH3FbS0UskewEBYWVLkI8CdKL0Dj2vCzN8+Kk6ZaVEb0IPoY6I/Ffk87JLm9B03uptNKCeCm/AYT4jsxhgrUuSpL7hR0/Mt5tAZxigzhuRT9KRYy5I0goLhurw6slRJr7DykjWlAmAVY6q+hgLD5PhUTEqXKV4bJ1uhuigQa7ExUrwhQrVKOn+0/B+0eMVMlzA06XpP9TOPUfvGpPswuw3ZDLp7lMsuXoZkxx0GphGI/8cypbFClkCwJdg7tWsHycnYhUhaW4F6jiCGhvh8SVpIWkpUL6hTyNoEqSMlZAyuxSMPMMxAcqSQQpyCTU79Dy4wdJQoAOtPIdy543Br1ihxcsLcJUH4VboSGibRiApV6cA7feJKSyILxV2Ls0zGXrWEqKlBLFTFBSx4BnID152hRMxctLl+8S2nWkrKdRBIL6bhxT+2KjE4BJVrSnxteouN2bV84ns3xuod3NlIanwlSH4H4j+GG4iO4+P3EmNnpchS5wr8Ooht+Fo0VgkzA5lKYJJBKqFg5samhvG6JcmaoAoWVFgdKwHYNQFJG1ocYbuxLSnSvSlwxNQ4Y0AGqho0CUoxatkpZKfSEeFxOpCWCAEjSAVMQA7bHiY7jbFTJEoJHdmoeqlCjBhQxyCuL2je7J9JA/Z6eSmZNISNIYfEbg72s/oeMMZaFUqCCK26mw8RO6ienGDMvwMruv4dZCSrdDpZT/pc6ha29eMYZdLMtZkzg6kB0qaik2BBaoveIznyujp9M9bBMxlqCFL43AtHzzF5koqqSwJYcOnCPtKspTNlrSG9bR8h7UZP3KlAnxPUQcLV0zsYtl5iStybxUdnc3VKWlYPwqBFn5829og0TGN4ostng6evv1jqkhU70fd05qFpJdnGofm8I8xxQsf2FX+TtzhVg85GlhQihSSOTW4tAOYZqDZnNPzmIjBWznmuOhXmuYeNKtVQom1HZIu9KtYGClYwqSN+D9IWf6cFVBPRnvT7ekF4VLIDcTXqABfhUee0dPFErNEpNr/Me0aJw5SCw1EKZuA6fl43KAzkWLHoK+bpL16cYb4KR4XNS3u9D7QsojRnsUfw4BOroPzej+saSpaaFT1NH8NWLdKP6QRjSQVPUfn2hhhMImcjQpIJHiS48m86+0c8vo6YW9nvLE94nVpZutR9OkVuQYUKlLA3I6P6RP5bLEuakaUoQRqqQAEvpfo7esUKZhkLOkapZLuCXAPEdd7cxE1GnY2T6F2OyVaGOsqY/3AVP9v1raohZOw6mcoIAD6gWt/aHBrR24cWi/wALPQsbF4Gx2VoNdALF6D7R0ctHJWz58nHg01FxudJ+/wBNos+zOYkpCSXFQKNUN9CPSJ/MspClASJSSVWZuLE2c7VLXMPcsw6cKnSpWpZuQKDkn7w35QUPJuGcvQcY6/gBuX9IwGYVDWj1ic1SkQbRuLYFmciXIHeVfZPE/aEIzYzFOtZb+kflBC/tHnypmo+SQNvwwBksw6idwY8z1U3J0j6X0PoVHA8kuywwuoOQKBKi29iRCfAzhMl7OeDAfvWKDJVKUqtXN+UHjszh9WoSgk/2lSR6AtFfR4/g/wCp43rHWSmTkiexYgev3EAZvlKZw+B+OkD1B4xcKySSf0D3+8Dzuz6bpURyLEfJ47VFnFaPnUrKZKVqJBNHFTcEcqEHpHqdiQoMpBUARbat6HjFFj8gOplAh+pB9OUIsRkMxDJSkqSliqo1EPVnu12pvHkeqjKM+UmceXC+Vo1lyWA8AANeHzjkZz8DiCRpKZaQKBRJNzu3Bi2zxyIxnNrtfsTUGMTl7kq7uvF6ig8o8YrLEqSAoEFNUL3SrfeoNHH7GGM1elNajc8OsZpmomfCp325t6Mxjnjkndq6GUp3cRXl2NKJndThpJ+FQcoUnikjfYg15WeP/wDKWAAUVgHxAerN5R9Bx+ARNlrQpxwKbg8Q1iH8xSITPJipmDXKUSqbKUUKJFXD/NgehEergyctno4srmtnx+ZQxU9nkAg6qu1BRmermj1/NkEzCkGvGH2VpASH9NvY1j1JbQ6tMo1zwkOADVrsW9TWPKmUQx6u4Pv9eMLJmIBppH/b0oYNy46UkszNUlwL16+fE7RKOjTTZRZfhKCiS1q1brWl6A+0GnBoUk+EpPDj+bNWkTcnPSkuArSLEkv+coc4HtAFjgfnwg86JvEw2RgRpch+J/4/UV/DB8iW44Afg9o5hpySHLfeC0qBYWBu447QXOxFChJi5JUqm4odt/zzhplMlmWC1iL08/Wn7QcvLktpDBrfOntG+DRpFjpJral39X83Ec09nTCVDCRhZalJK0ameyQQHY9KV/8AY84ZYPLjLdlEoLkJI+EnYcBejQB/FaCG8IN3/ekbycepyGcPw/PWAp1pgl8to8gCpl6UrSaghkluhZO32g6TjNQA33H5QQCouklI/wCSaOzEVG42jABQWlaATqsNTAC5fYb7bVtErd6M0guctMtRO5evW/y94TY3MkByVQD2oz8d54S6WZxud/eJdaO9/URvWOxSSVCRxtu2UUntcDQMA7Orc8hcx6nZ8mZ4XD/2kke9ukSOY5EkkFQKmqClRSRxsfP/ABDXKMMhIASOF3J4ecI9eTtgod0aT5AU4JOlXsYoOzvZBRSCaI/qIqroPrBmDkS5Ce8WjWv9KQxY3brDqXnKlICtOkkWu0BYk3spL1uSMeGMOwGWokpZAPUl4KEKEZuQkEh4Lk5ohQpfhHSoqK0eZLlJ29hsdRkjEg7xoYIlHUyWCGML8xwKloISQlYsohx0uPnDHVHAsQk4RmqkjEUVzEuFMS7fpTZuP5SORWTcrlqLlNTdiQ/pHI89+gXhr+weMfomV9ynQxK9iEJKgOLkkkN9I9TcFLCkssJU1klQSQ24YvvCL/ScMtcyYhQlCYXVpSrUVElWpwsaSau4Lwxw2Wy0Np1zCLFWkt5sknej7wuOMXDSoaKVdBc+alDISpPEgJLtsaM1jePn/apGjFqI+GcgPt40gB+unTvFqMJIUsvKKZhDHUlyR/ashyGOxpaJztnlboLuEgFSXuCCzehA/cRXHBJhdRpnyjHyAlShd40wc0hNILzDDgm8Fo7LTzK7zTtRBcKI4/Kkdd0i1qtgWGOovVun7QemZTTcVD7v/j5wrQSEh9ifp+8FYLF6WUQ4FQBua0/OEYyDZxCRLBdlEgBjqNLno9vPhBuFwhSS5AFGDVHF+MY5Jk6+8XOXMBKwNI0tpAdqPS9usNp6g4s93FQ3Xj+c4MkNFBmBnUDi27xris80zUo1VAcigBBtXl9YxwoFAzKILX24kUEALwwClEt53psTXhAUSE3sozniUgNqL/E3Og3anMw5w2b6n0hk1LvcCwqWqX5XiPkY1ISoJY6lVLAFQt6/SGiJksJClgav0pNgWqogm/I1ETlECf2V2HnpLPYXJVvzY8XccRG0xUsnw1LUGpuVOF2j5ni+0RmqKgWHwsk0A2YBoadm8UHJVUnc3NHFd/OJSVHRDHyLvCYxIBStKkrAJ2NBfSoAA1el7wCMxlTkFUtRf9QsWG/McWa0dTc+koATMo9vkP8AMRWdy1oP8RgSSBVSEh2bcJFSOIFuDRo9plIQgrUv0ZhnBaaakPZ7E8Dbgz34wokZlUkbXBLsYBzrtD3+kul99Jpy6fsIWS8WXI3N+UdCVgl8XRWTMcpTcOsMsjxzTHDOkFVTZhf1aI+TjmS0McsxRCVF2KqeT87V/wDrEmrY6pIqcJnRXiV6lOEJ0h9yfiNPSHkjNAE6Um0fM5ZUhZUCavR4b4LNmtDKdDyxpluvOX3jFeZEFwWibTP1EFJ6i0ehNUf2hvcYntIr5HaFxX1EMsF2gbd4iJSzxhngpiWPH823jOWibgi7kZkmYC1036fj+kZJzIPfh9oksLmglrBSbUu/MdRf3j1iMf4i3E/Mn6wMc+WmLPDT0W8rHAi8ciPk5lS4846ivIl7YvwGYpVLUVEqWFsoAmivIAvuxDwJnuatplmYtAWQAqWwmOVM41DSkWHiuH5ONPy+UnvppSxmIA8K1VIbYKNQd9uMLFZX30nvJSFJnIJAFdMwWSAVLazVcB7s9OdJAKYT5gIRh8UJmnTrTNSRMCXLnwll9Q1t4w7YhawCkFQKNPhAuSC7EhrN0ifwmDX/ABAX3KtSRXUShYepSNKwGBNzqDbGHmD7SSlHw94vSSaVVzIFCQOIfmQYeKonNNk/lfZSZqEyahz+hD1BDB1M/kH5xQYqYrSNQYgt8vf7Q8kZtKmijKtUO3rxcENs3OJ7twUoTKWlJ/3AlRBppKVM4O+oJA6wJJmuyO7U5ey9bUUHPXf85wuwCAQQaMf2ijzOaJuHcaXRWhdhY1429IR4SWCSAA7Na/D5QYvQ6YRl+I0p0l3L/EXI4tyMMMDjAiSEtWr+v4YRzFMT0DD3+cbieSBs5rBbsq+imwEx1A8aCkaZlgixIomj722HmYXZRiykCpfpQk18wAd495pnpKwKgJ4GhLPVwd+HCGiQmZJkgqCNO99n58oP7QTgJSZaAKmq2qRw6X9oXYbE6ypTgsKEg3s7gPA+bYlykuAEhgHH05RpLQ2LctnWHkaaB24Pbp+0UWWqYD5xAzM1ImoFfFYjY7RXZaolLmIyjXZ6MKaDu2uHmGdKKUkoVLcKAPxkqCg//HTTnBGXZYuUk6kqBUNT02HkeXmIZ5ZnipaG/SCxcP8A4cej7wZm2byloQs/E5Rdr0+QEZVVCSleqEWEyjDY4TJeIlhU2UxStIKF92ST8SWcaiaK3LtGkn/xzhJYJAWsc1Ve23NrQw7PoCELW7ErFmDgBg5IL0IrtG4xiTqINA2tNxUCtNmq4+zcmacr09EYCfMOy8hCf5aNNPNwQouS+1P/AJecRU1SpgMwvQ6Q9mDW5besfRO0uYpRhJqwWISwrWrJG77+0RGcSO6lypTFLIBN/iUSVGvWLYJfHYy3LZjdLni0BsQrw3gvLlOkqJ8KSwHAM/rCzFzyXA3+XCLNbOiL+I1y/HgqIBBUL1+XGHeBxdVOa+0TOCwgQwD67qOwHCHZmqQAaF+I+0DroXkpDgKDPbpGaMUEKdR8PEflDAKscdFWT0ST7mEmJx5dS3tY2rw6QXtA6C8wzd8QrQqn1hpg814xASCoLKiTUk+sOU4xt4FU9FlTWylxGYl6GOROpnEx3B5E+AZ2nUqYA0qYguCqgNw2zggcRSO8ozsoN1KPC9BR+NhDjFzkTUhak/zNlC/nZ/OsTSMYgKWUoSlYOlkAB6nxHYV3FeLxaP0eYWIxqFqE1RUFotelODA+Ue5OMlKm6u7lksSlbMt7nYF2Fg9qxNJxhuWNeavlvy25Rn/qgdiAUm5I1AVBAZmpyNDDJCMpMRl6O872WpUsuFL0l5cxLFywcBQ3PhPW0cx2BXipJCFd4g+JBDOWDjSwtWrcmu8SZzZcs+A0PH4aPwIby5c4ocg7dqkpAUy5bmqg7HkR4jXiOfOG4pi20TmWYgo1JWN1hQYvfT0BYfOFkjEFB1VYBw7gm+3H7Q4zrES14lSpdBMJWaMAqhW3B1Eq8z5Kc4l+IkMSS3n/AJiVbKJ+TmMLkEfqH7tHEzfEB525NAypjpSN96dNvy8dCaTTSXHGm29OkDiO5DzDYxlAE/nDyjDMCyy716M1+Dwow0wlfFun4B1hzjlNXelLD/NbftDRVCydneFxNCOP7n5R7xJQpTqqAWZnfp7kwnXiVAggW3pwfygzD5ilTKSapuOB4Rpj4mlIYHsYqYpExDFBZTjbpDtCu78B2+Y/PeOsp7QJlyQHZ3O27lhtC1OOQp3VqI33a7/4hZbR120FzyoEKTRJqoc9r22rybnA+ZZh4GBqDqDHanrx9YDzDNkhPxN/jfjAWWS1TCCoClQHCUu+5BY8HhVHySnKj6Fh8QlGD0qAJBBJIBFhUuNru36doTYWd3esgqqpSWWQdNQyafEl3U+4VGcrNAqUWAcByGYitLcOX2hTjsQvQW0BRWKpbxFJUHYvpIToB5po4aOeULbQIMPzCcZqJUoV1TkpqU0QD4nNLcH2vWA+1Cx36ZYuAAb3JJ36jlZqQ7yZQWBqoseKpHhJLW9bXtESc673FTJwqy3FKMKJLcGAPpBxK3S8f7HbrY5x8rupen9SjaMctwoS8xW1ntqO/kPnHc7F9+sL/HgX/wAgYvu5eGkJJSTLMxfA6lEJfemk+sdHG3QZTqAZlGKTOm0LpBJUs2NwwiiWlKi+qg4NHy7KsxKAEhzTUfVz9IaYbtEUuASxh5Q+iUJllmCnSwWfR/pC7MMolzsOlcmeAsEuhdErAJBKSkEhiNw3S58ZJmzrAVYx7xuHWMQUqQShTDWzp0qSySS/9QCeFR0iSWykpvwTeJw8yUrTMSUngd+YIoRzDiMk4kgwzx6yiUy1jUUsmq1hBNVfGxGwB35xP4fFkpBKX4kUMPws3vfY8w+IpHI0yjs7NxCSpKSAG8wQ4NWpHUSaRX34jDA49OgS1oUhzV2Tp/8AahG3S8dYmRJBCpY0qd3J0vUuSEkAv8XkXEFY7AYaalQWqYnSKL+Igg+J9R+Et0uBGqJCUgBGlkhgQguS3FxTeqd+ojr4+TzOQrxJWfEzWZ7/ADoG2vWM1S1tYcy7+r/ODHNQQqhZ2Dk8nNOhjwQ5owHSvq9IxhbrCQ21TQ/ZvzpGQQpJStJryu/pwhmrDlVNIbkX6bNt1gedl4T4mKfS1OFX6cPV0I2B4TFnWH1G/hAATQ3qqn5eO8xW16vW1W/DHnEyFIdYJc7hgBv9tvSNZZTMTQlSgAC4oOfFhxPtE5LY8XoWibUEUq77+vIiOk6q3bdj+OaRliE6bGjHcWv8/nHsKpTcetX9owx7lzm3CdRbZ2/N+kNJ+Kdq0cFjWocHyfSfKEZQ9dx8/wAaPEuYUqL2/HjGGWsMwtbarU4WN4Gw6Qgqq7nz5+cdLxLgCxZmjxJorUevn/iMZBc7FlA0g6eV+sLRil3BIHtxj3icWXLh6vGUxZKeAG28BIs+uw3U7OSRx+33EN5eP1JCBRCRTiP8xJd7VhaC8vmqKtDiu5t58vvBcReeqKbBY0rkrIcJDC6jXxWLN9+TQqzHFuQSVOgeJgGCmcm9fKD8VniEykyk/CijKbSpySXaqFE1cDzO3WBWCsqUxrcrAJ3q9TQ7RJrzRosPxuYfw2CcDQuYNNg7kEjVzZy43SIisBiSAoDjDztVqnLSPhQhPFxqoCQbEMAwBo55wiwsptXCn57j1h8UFGP5YJybY/yHNdBKTV6wT20xSJuKllRDiRKTprTw6uH90Luz+E7yaBxPoNz5BzAubYKbPnzJqUqUFGhLfDZABNCAjSPKCl8x5P4IF78pUUsPCxDcxbmKwZk+WLnrEtIJUp2YE1vYVIjCV2bxKiSJRUwdTFJIHq5blDbLpS5CNaVI7wO+onwhi7aX2NXBcVFiIaVeCUT1g9cuZ3cxJSobH5jlFj/vSttSQWJALPehuk7jzDEAxMZ/nJn6ANJ0MoqJCSKVSGASRYum9LR3lWeG2q4aIuLey6mumIc9w1RQJDmrvVy4rWzMHakKZMk1U/hEV2YSRNQdABIJcGlf8VgPB9niSxSVk/CQf5fVh4yBYuBWLKdLZFx2FZd/5JxGElpkyxLUlIoVpKlVJLOFJoHs0cj3N7DKKjrXpNP/AOYq+9VIB8njkLeM1MrsXICnUGejEUrTncW6keQmhSGBKUk8wSHZm0txDe0G4XDJlKINmoBpDbOwtQ7cqXhfieyiZmIE5SlgpZmpa3A8T6xVIhYSZZVVAb/4EOdq3BtuXJ5xn3KnYhiATUGvDbZ7UhgtCANTqWRuBQ7VIZO/G7PBaZMpWwULEghT7UZy16P7loKiK5CKXliywUoumlBuWsHLV4mgjaVk6yVXAs4c1q/Wm9BewMV2AwIAGlINiNW3qKkE2oeJgbPjpTpJqE6kgJGlZSwYvqfxKSfDpNBWGaoS7IDN8Mx0ldS7gFyCGBHxFqN0JHmgStckqLkaulr9NxcQ7xwKVKdTqZzUJSXSCKtVIFH94TY1eoMWABala7l97bfWEaKx0JcZja+EqfclvaPEjMFC9afV/wBo1VLuOPX8eAlJu/tBVMIwl5kwp+PHjF4gqoN+EAER7RMbrA4hs0VOLwYMewrAIUHjucd+Mag2ErxYVyjHvOEDKo35X8aOwvxCDxByCpbOXjYzGSQi9zzHnzaB8LhFzVfy0knlVrxRYDIyhOyiXFHooWs9OOx5QkmkMtnrLMiZJK/9ygAUQGoomhDFms+3lBGJwoQs96CFBIJ0kpSzWZZAZ2LcRepjeXjJUsHUVanLgjUpw/JxV/3oYzzoLQQzFBFBpAZQcgqFq8mdomrb2PoCxODWkOFpWjyNTQDhveMJGBJHi8JUQA5oA/vWNJOKYFtSFO6g/h4EFtvs8DzcepUxBLbDw/CKbH1N4fYo7weE7skpobFRNxvazj2j2qfpD3I8qfaBZc5SqAO1d3H+Y9TSxAKWSLg3Nttt41As2lY0pIDMDYp8Kn4ggu1+recczWSqWgTEJ1JV+lQZV9qA84AOMSS5Bu5c36AJpsA5NB5xR5XjEz5YllJDBjYFJD6S77i7VgPWw9kDjcRqVvycvQ1ofqXgnI8Otc4J8IBBuoCuk6RUi6mD7PDXOuzjKUoF1XUlmNKOB+XhJlslAnoMxGpCT4klxTieW7btD6a0Dpjju5iZuialUs7uNuL2I5ilIzxeazJRVKC3S9QQNJJrqqDXSeXtFfiFSkYXxGaUaU+OUO8MtSAkFOkpAlpUlKTpJABWsCkJsTlWEVPImBaUFDpV3gCSlQdKwWZyCdIdXNLNEU7eyz60Sv8AqQBKhMWCqpIDklzdzz9zHIOxXZZEwvg53eI3CwXSdqgVcVsG4RyK/EnbPqJlpSxQJhCFBKgXJAq4Gqt+rADjHrD4DUSsEh3DKZgHD0F7AekIZWYKTqKlSpSVq8RGolSnr8Jcqaj3giXnEhKlLOlz4SrTVXnQkav8VrTkjn4MZIWAhEsrCmZyUB3Z3DBgWD2PxEMI94KWJcpDB1KYEakpCmdgSTWpAf5WhUe0RKVCXKIajkBgCbqDihL7p2gcYqfMAFJUo1UpK9LitxrBa1j8oPIHFlNKzGdKmpKEYcOPGFnxk6gCzMDpT/UqoTR6RPdo5xmalJC2SpXeFS1FJKiPh1u3/FISBQQuxeK7s+E0qAGuHeqit7+cY4WctSCpOoAunxNU0Ni7/pL8WrGcrCo0DzpJBIK32VUlthVXiNCHcDpUiF2KwgKiEtc08/aHc0AEJIS/EEW57kn6DjGSpCCTRQo5szNx9eFhCNDdEpOkEPC9eGI6xYry1MyksKJrYEkM/HYgExmvsrMqAlYbcpoWptW8a6D2RipZvSMwYtk9l0iqyVlvgAY9bvsR5QX/AKEmWkaJTq4BnsKl2NveNzRqZDScumqsg/L5wejs7MIBUQkHzPKKTNMacOhxKJJpYECw48fmIWnNZgTrUkV/pp+X2g22Y7//ABaWGfVfdQH4Pe8d4fIpD/ColNwS1YBnZ2pQDOVktybgbQfgMWa6yl+Iq3ABhb134QuwjWTIQgMkAAAlg/yDV+/rnIzhetpaZYA3IU5FLNQQuxWcLKghkqTUEUNrN+PBEueFHUdIJFUsacTQFvXeF4jWY5vmLq1TAkaknxI1OwPKgehLi1N6FZFLKpRMxRCVuUg1AFau40l632vHffJ00BAO4ZzcOx225vAmYZoUJCLKIYWIFgNvpGrVGT2e86wpYBEwKTvq8qiwO5bel45gMjQR8ZOncpAQPTjSjj6x5xUo90dLMQRU3NzsA/QRjhsUtEujhJPEEk043teD4N5HGJBRK/llLJcrclwOL6aCxtQmNJ+ErQalEAuVAAW/S7qpy+cIU40rchClFxRaip0hyQzBNSxsCLc4fnUqSUElKhQaXKXNg5qRtX33FUYGx2XLYq0C4dnoTwbk7UjHCTFSJjlCwGrswPVhzY/tBeEzMp1onnUQgJ0WUalquGvdx5EQtxWoEJmllJSDpuwLUB/VVxSjgxvwb8jfMMWrQZqwkhBTpKVAq0mhKmqL6gGs4iexGK73VRinUQsEsU7V3bz3hlhsUVKCFL1SyKJVoGpwBuH+FqB96RzHYgyH0KoQPAuqWLAkOKg284WOtDM8ZZnTyzqCFFRLKUASNQCVi1yKE9HoIMzhc3GypaWQhSS5GpQSaN4QHDAcGp5wpx8rXL7yWklQ+KWoOkAVOkgMtrsSWgDBZhMA1AuB8TFgCS4s1Kw/FdoW2FDIZ8olimv9K1D5J5xyHyZ6tKSaEgFgoAjrS/QxyMY7xeEUslKzrQliw0ghP9agT4QNJLhga3jSbmapUtJkplqFAAlTqL8WHBiz24wDmCJ82XrM9QLPQbEClDblGWIwIlyS6lLYv4iDQsSLbtfnAVUAPHbAlkrTpKSGUQqlSSAlCkigYA3PCB5iZeJWSoTErqorCllyxdkrS7VPhekI5WKUR36jqUKsailuv7Q/y3N+/nJk6SlJeusvQK4Ndv8AMNT8BQwyDJ5WozZi5cxCbhOpTgVHhT4iq1G3YOzw7zPROPj0pBASEAocMKku7Of0uWpwpF5xi/4eapMsafFRi1TpDlviv6Ujzis7m+IAgFJS5ADlxrr8ucZPQjS7G+KyRJLfCAQ5JYcyWqQOkF4HCJSr+Uof3KJAGl2ZmLuKBIqTwhXPm62CwlQoogij+EWs3i4bR3hpkzvDhpUxUsJHxDxVJLljX/tRhCuxkEZhiZUogI70ePTVIZ6EkVJ0m21jWCE41cwju16q0DaTUVCnFAHNDw4sI2HZ8pkqQqdMmBQJAVpKQUnW+kgup932FGpEtlubrWhIWoqBUElyA9New40YvCx+Q3RSYzJVP3o0zZgBCz3fdv4WahcbVY08mxRiNKQdK0qL2PiLGtCGJatuMKsVjZ0tM6amaf5YQUoIBHjIpsfDRunGsHZfmcyahK1EOVMmh8PhJ41s35UbSGPeYLK1iiRqSSHbxAEDxAivxcPnE5mmHSUk0SQHYGhZ+NdqRUZnhw4O5KSORUHLcKEj16QiOFT3qUgMVKFRSuq7C9a84MGCSEGFwK1qAYhNyeA+h4PGmIwEyWolPjDM7inWL/MM0GF7gBGoztQd9IChpLsAxBJqA1oXzZbzUqSw1TGNHrpCn/7ClqQ/JicfJPS8IKBlKV8RV14vQNzLxtmOFYatOhRDOGUOpelht5bw3xeBGpIGkAqOoFIUFEHnbygDMkHTMWlaxp2JCksx2I5XcxrNQsw+kPr1Bw5O9wwLVc308zDHL8MhQKpstOpZvMDlhUgPQdbxnlqe9ZajVKgkOAQ5bxV3Ees4maEpId1lKXf4Xqdqv9YP4MjHESky5qkVIABAfrbcFvOsdSZs6cSJckqAoVFQAHmS3vaFysYUJBAYqTpcUonS3Wh9hWCsrnlgP6iX6tB8AGUjJgr/AHNKFJDjxeJ93IDDjQnnBicWokOwBDCtAGbg7nnxjCbK1J0vfi5Ds3F+FARAeHmEXq3IB2r5gtYwvYUa47LpqCFpHekWHiUohViDfc+9485h2fnzJaJgl6VpoEhalOHcg67Eu48ReovD7J8UFKKkoCFSxqBBNXejBg1Ts1TxhrmWOKVS6AlZSKgMAdRqGqedPKE5Ox6PmuT4GcuZukpNAoFhqJBvRNX9IeJ0IUqTPJVdQcCim1HZhUH4b6r1jfM+0ipc/SEJ/mAAK/Ul33bxDxClqczGubZYJWIK9RWsAAFVWICS9XL8yftDN29g6MsHg0yVJmd8BLWnSoqlzCoH9JASK7Pu2xjf/QpBWUichBAK1BCgZRSNLkq0ugOS6aEbiCpeD76X3yiy9NdIABYnSSBuHNd3NnhHl2bqlYyWoAEFfdlOzKIT7O/O0LbadGpFAEy8OSid4lXCkrWhJTdLEfFQtc22ciOQEVpxCAuahJUlcyW6RpdKSGu9nbyjkMopoN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www.lacenicera.eu/ontroering/wp-content/upLoads/biggetj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3440898" cy="288032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QTEhUUExQWFRUXGBQWFhgXGBcYGRgXGBUXFxgXGBgYHCggGBwlHBQUITEhJSkrLi4uFx8zODMsNygtLisBCgoKDg0OGhAQGiwkICQsLCwsLCwsLCwsLCwsLCwsLCwsLCwsLCwsLCwsLCwsLCwsLCwsLCwsLCwsLCwsLCwsN//AABEIAOEA4QMBIgACEQEDEQH/xAAcAAACAgMBAQAAAAAAAAAAAAAEBQMGAAIHAQj/xABHEAABAwIDBQUFBQQHBwUAAAABAAIRAyEEEjEFQVFhcQYTIoGRMqGx0fAHI0LB4RRScvEVFjNDU4KiJFRikpOywhdz0tPi/8QAGgEAAgMBAQAAAAAAAAAAAAAAAwQAAQIFBv/EACMRAAICAgMAAwEBAQEAAAAAAAABAhEDIQQSMRMiQVEUQmH/2gAMAwEAAhEDEQA/AOOErWZWzWrZlKTZbChGEpSmdGgAvMBhjEx5pg2ny9VuKBtgD6V1gZ5hHOoaKJ45LVFAwErzulJF+C3CwyAYEarZxU1RihNNYZCNrbwpWuUradtFDUaQoQ1rQhXeaIAlYWKiAZZdS0qaIcyFth2XVI1ZFXCBqtN05r0kE6nJWirFLm3XkckdUowoH0lk2vAbKvFO4KI6qiGi8UhEr3ulCMjhYpAxYAoReGi8hSxZeEhUUb5OaxeyvVCG4CZbNpZjBCgw1CSrDgsHF0aKsqWiVrAGgLamxTd0ve44eqJQGyPKFFWpg6qY0iPrRbNbKhoAdQj8lH3cpk7D3+voK0bC7K0sS3M2oWEatMajeLQ4IcpV6WmUXure75FYMIHaLro7D4ctirIdES12/iBHLelNDsI1jpc8PE/u6id8nghPJH9NqEmc9o7Oe4hrWEkkCADqrbsD7PX1G58S7um38MeI7gdbDqrnloYds02NDugJniCdEtxu13Pk35XSmXmRhpB8fGk/QT+ouCZLi+q4XgAtaIAAO7drKLwfZvZw/uHO4F1V5I5nKRrC8w1QOy6t3cjPtA9UXXwkAPadLnpYR7kq+ZJ7QwuLFGzuwmz6w8NJ1IxYse5w0JzQ4m9z9AJZX+yhku7qve2UObFp1N/gnuAxZc6w4eXIKx4NxkE6x5hMYuTaA5MFeHF9p9hcbTfAoueIMFlxHM7kqxPZmu0OJpnwuLOBLvDOu7xa/Ir6JpEg2K9xmCZWblcNen1y803HImLOLR8sYrDNFmmSNTuPCAhHU12jbv2cNaHObeAcgEgcszjpzgLmm1NjmkYMnfYEDynUTvW7TM9it1KaFfTuU5xGGc3UEdbFAuaoWmQ0qKJ/ZlLh6ciVPl5K6I2L3UBGnmhnU4KZVeCHcxZLTBC2OC8hFPpL0U1RqwTIsRfdlYoV2Hmz8IU6wtM717s3CWumQp8E0lQGUrZD+z8F6KQ9EaAvO6UbMgIpeaP2TsjvHx6c98A9JUT2309FcuxQLQ6Y6AgzpwKHOVI3jXbQO7sK4OkZSwzAzZXDrucmeB2WzC/jLj0FhwRW29qMpgl1hwn9UkwRdWl5s22WdYXLycu3SH8fGXrLGMUHahB7QxAY3iVLQDRb0mw96T7ZdLoCVy55dRmGNWAVKmY3P1+a9p0xIm45WXgpEQBGY8DomWEwB33KTjJzYxSRHh6N7jRGU2x0vZGUaExK2NGJWurRVpg2BAEZRBdY+qfMsANUsw1GCneAZvKZ49+C2eiagIEXRDAtXBeAQno2hF7JyARET1SvHbEpPk5GBx3loN935ph3kQV73oRu6MOJx7tt2RLGueGurOmYgNAFtA25Gmq5ViKJa4yIPwX1RtHDsqtLXix+vqVz/av2XUnmadR5JNycogen1wWo5Y+FdWcewtEol9K2hV+xn2f1Wglg8LfxG08SBrAA5XKqleheI96Mmmgb0xC9qhcxNatBBvZeFRaYDkvcwvcvVFd0tHUYVM1ZBfksU2VYoWdDw9CIUxpqdjIUjGlHsXB6beK3cxFdzN1Lg6BLhFo15DzUbLBcLsupUPgbYanQep1Vl2dge6bmO4GOP6It+OOTKw5reXqgO020MrG0WO+8dlYORJAJ965vIz3cTo8fB4yn7dxjq+JbTabF+WdZIGYgdGtJJ5K14DLmytBJkARp8IHVIcJgnU2vqD2iRRw4NyMxu8/8RADj6Kwdn8MO7LwZAMjfmiwJO/SbrnuOtDzd6Gr3akwAPrWElbTL3mCeZPwCnx9Y5fXjG6546r3Bvi3rzPqguSk6NdWg7B7PaOSkxDMoEb1Uu2XbVuE8ABc8/hBiBuJJmJjWCVTtm9ucXVeclMuY0Oc8AzDQCSSY4BNxwOUbigDmk6bOv4KrJRlcBVfs32gZWu03tPIkDmrS/RBX8YRpI1ptm6PpVCEJhgjKxyiQtwVKwOR7JqFXij2kELgnavt5iWYpzaNw0EkX0Gvkrv2D7ftxBZSrNNOq9gezxAte292GZmx8JvZPYu1W/BWcF+M6BVZZBZ4NwQmE2Sis4hxbrw/VZz62Vi3oJcZah6cTr8lBWr+AgahCtqSQRfRJ5MqTQzHFaYbtfCuqUy3UERG48jxXKNu7LNOo6QRf90gD1F12KkZHBVrtNsnMMxcTwnM6DuygCJ6z03p/DkEssDk9fDpZXwsqz4/BFph0zz/kldShCeTvwWuhGWQogLxHyTWvRUJw6lGuwFk5D1WI3uOS9UovudDGHUjKYCnWZFdlUagQvaEZrieXz5LVzCtaTgDJH1uVSei0kOaenw3CeXJV5lLPiHVXG1Mwy+r95vwBN+KsVNuamTwHqd/kk+yv74OES7MOQaAPj8FweQn8p28DXx2eNfOQNHiayoW8M5dBJ5gR6qwYCgG0yxukU46AGCPeq2HCm5w4tqkGdxAd13OVk2NiQWydC8ADg1rAI9Z96vE+yZWZVTQBjKcMA5/r8UFs9xzeIem9H7ZJztHN/wAR81rSo79P5pKMfuH7fUqP2qdkqlaMRQBdDQ1zBrA0I9Vy3BYTEZi1jXg3DgJHIyvpXCVt2nJDbSw7ACQ0STHmV1MfIcIUhGWFOdlM+zLYjqTO8qSDJ8J/ywfiuhOq2SrBwAANBojHvgenxSbm5NsacfwNwz7jmmYZKTYQXlOMPUlGxu9MWzL9Rxj7RuwNc4ipWoeJryDl0LbARrcW96L+zfsJUL2VsQMop+y2NDGpO8z6Lsvc5hdb0qUDcnV2ar8FLXv6eiwsl+IjO3mmsbkk2hVh7RzQ+T9UjWF2xbtSvkrATY6+ei0whvHAg+R3LbazA6pMjUNPKQoGP8YjgJ9QuNKX33/TpwScCwUtNV7Xf4TabcYUOGIgg6T+q3xDC1h7s33TcHlC6mJuhCa9KPt52Zxz0nMO46tPQqt1cOrRtJ4M5mZHHVv4Tzg6HmEnqMXSwvQhlVMrtfDa2UAownWIo8AhHUkYCDdzyC9RHcjksUIW4QvMy3YxYaaoMauKgcEUGKYbOeROUjrA+JVdki+rYz2G7PRcCPZt5QTPqq3hWmnVqz+ITPSC6PK3mrFscOpB4IEO5jmgtrYMZmuG9pnzhcPnpqXeJ1uE/r1YoxdYGJAtPva4fByYbHr+BwH4ZnqXW+Hu5oKrhgZ+uSg2JjSBUYdC8uJ4BsT5C3qkeLlbk7HM0PqOe0RipTdr4iPVkx6hTYZwLZ9Ql3ahxfSa9ouMj45aT6IbZWJkza/Cbe5btqWgaWiz0Xj+SD2g8uc1gBvfoN5ROEmJKBwdQurV3HRuWm3rfMmY21QJ1YTQpAb7fXNbF0WEypTT8JIk/pdUPtP22GHPgBcTLc26RrBOsEEEjgVSxSlL6lvJGPp0dlIkAm25H4a1lwuj9puIJEuI03Djous9mdpPrU2veIDojTymEz8ElsXlki0W3DlTkQhKBIhFynMbtCc1s0c6JJSIuzvzbgme1qhbTMch6pVhzAA46pLlybaiMYI6bFm0D944/vC/kEHQqhrvT3AovaGvv9x+SArLgZ8nWZ1sUfqkO8DiAT5n4QmuF3t9FW9lP09/vVuw9KGg77LrcGTyRsQ5SUGUbtDaoWuEEb53dISbInPalv8AtL/8v/aEsa1d3GqRyZ7YLUpIGpSTg0kNiKEIhhoWdwvEb3S9UIWJmCeSJaWjmmVPZrAPEZ9EvfjpMZvyCLFWW6z5j8ly58y1o6seKk9m1Z1NvstH5pD2j2s5rCGC4HPgjsRU4JPXpF7oGmrjy4LlZObOU0rHoceKV0Upm1sQ12YuI9V0Ls5tgV6TWPP3gbeOAt5HRLtobPa9p8MWtp8EINmPpU2imd7S4j97ryR1lU1RVUWLaP3YLjedEn2Lh3FtV8WJj/Tf4t9CnlWmKtIMJlwBB5nWUVhKWSgxkC5LnHzHzQseKmzUsmiDB0Q9jZuII4aGI6axyVaq4TucRBFjYG+hOoKvuGwDGsM2nSdw3SqbtXFAPc2qbNHgcNx3dQUZwpKwKnb0Wag2GyLkD6Kj2dQhkQZJc5xO8uNyhez2NFQGHT4RNuM/JOMOIaBuPpqmljpWgLnugSu0928NkOgwfJfPnaOvVc8Nqty92O6FsvsEkzxcS4knfK+g9o1cs6df0C439oLGvrZ2xMEPFpJ/ePDzW+NNXQPkxumVzZ+16+U0qbGHM0tMUml5bwDozK//AGWbexTn/spc4siwIgU8l5mZgwWxxPVcvohzXAtkEEEEGCDxB4rqn2dbQFMZ3EGq462kAN04XnXmnZzUY7FoJydHbsLOUbyjholGyaxc0TwCbNKFhd7JkVOmA7YnJb95vpKXsEAcU4xdPMICQ4mrDvr6lJ8tfaw/HeqAcZSJn3JeaBOm9OapB3rTA4bM48JXHycdZJqjpxy9Y7J9i4GwJ4yme1scKdPUTFhvjjC1xGLbSpk8It1MKm4zFOqPLidSY5DgF3+LgWOHVHHz5e8mD4t8uJkkneUM1xUoF1hanUqFmiUNstX05ClptWwarsoB/ZgvUZkWKEIKNcOdBE9bfmmThAgADohxRA0HmdUXXbawleVcmoHpKXYXYl264PJZhwBy+fzXtYfopKDP5/kEpilcgsloG2g2QSfLiTu/km1DD/cgRun84S+v4iGgbxrw4cyrRhKQDb+S6PHjdimaVIRmiQ1sQ3eeK22MGteXHxGfDO7mBuU+06BuNLWVX72pTN5RpSUZK0DX2Wi5bcp030XMqS5hguALhIF/w3hc57Q9nCKJfhXOqUwM3ducS5tv7sm5/hJ6cE8wG2DUqd04iHgtvO4E7tdEy2dSFMZGuLwTvlscdGg8r8E3CXf8AuDh+nPex/aQU/7Q3aX5mXBIyiBeIJdAXVNnVWub3jXZg7pAI1EblV+0vYujiSTlFOoR7bSDN/xNtm66rnlV2NwFct7x7GuJuCC1wBvAdaY6FMRp68ANu7Ot9oqBfTIGvI7iePNcx2n2Wq1HF1VzaTTq4ukxu8IncCLlMtn9rW1W/wC0vMhx0EQI3xMx9b0+bVFdopsLHaOJkEkbj1uQlV9J3QZrtEov9D4cju2uewgNLKjmwHOggy393TT3ppsnYlZjmkNzCJljuM67wYg/OFcq1KqWtaKdMOBPiJBPSwsdVO2mwB1TEObTDb5w6LTNyNVueRvRnHj67Lf2apRTE6wJ4+aM2ptQU4a0Z6jpysn/AFOP4Wjj5C65/hNq1sRNPBlzKIt37xd1xakwgTafEbC1irJs7BDDtM5nON3Pc4ue46SSfgLDcj431jRicO0iwbL7zL965rnEknKIA4AAkmBxKG2rgSfE0A8Rv6oLY+NL6xANlYnCQQtOEM0dgm5YpFMeDN7R7RJAg+a8OPyCKY6k7zxHJZtWge8Nt8cBO4oTIh4uHCEmzWTkykqMxNdz9Ta1uiGDbqfKvHNTiVCztkQpqNzboxq1yBQhHTCkMBaVKnBRMBcoQlz8li27lYoQ3qkdPVTSCN6x8Ot+S9a2BEfqvKu3E9EAYixAW9MblJXbKjY2TJ0HxScPrIM9o3rNGZpGsiOXH3KxYTifa+A4BI30cxB/d168EZhK97+nBdXjz6ieWHZEu1Wl2m46pNtqlNIkCSE7q1sxgWG8oTFi0a/NMTSaAxtHNH4h1Gs14gFrmnfGo4K8/wBJDIx5GXNcje2N1xPmqp2pwpDnGAjaG1RVwuY2e1uQ6CYgWdu0VYJNIJKn6WfOx7ZGZ/LnbcSJ81z/ALd1QKJpuGZ7oy8WHNIPmCrh/TLqdJobTLCWiZIuIGhAvoqptOi+oSXjUyBbNYkyALHS83R5ZfsgEcZzmk93ftBbqAIO4EGfQEqBm0HU3ONMltyAWk6SrBjsMKeKD33YWkyBNjIBi1pMTzQNbY7TiO6BsX+B0/hIJFtJiBZPRkmti8oteGf0m80gfFne6Mxc46b28DJT3YeGnEH9pJeGtGRrsxbmJ1g6gCfNAYTDtqVqVBg8IguJ1zaG+4CI4Lo2AwBJsByJiepGugtGqVz5OqpIPije2W3YDIbMbhru5IzadTKMx0Pkf1QOysWWtGYWiLCD5rztBXa5oaCTm/DBgAXkkb1jvWP/ANLcfvsb9n2+OTq4SOYEAx6p6TdKOztLJSYw3c1t5MkA6Apw4J3CkoISzO5MgxeGa9sFs8uap+KoZSR5C6vGiV7SwjX6ENPSx6rbkl6D634VUdF4mFfZtRu7MOLb+5BFkdVaafhlpr0gcFo93NSPKgcFZRojMLTQ1FklM6VKNFCzO5WKW6xQgNSodCiaVKJleUxHBemqYgBecUUkd9tkGKZwQgbBjzRzxZBOaRf6FkhlVSsPB2qCqNQTHVRkkGeaCwda/pPvR7mzBJ8k1il3QOUaJQ4gSbfqt6TeV/goKDCXGZ5DkmVNgCcihebK12swh7ucs2Olz6Kldmdv0aQqU6rQAHZp3k33cl1h9EEGbLh32hbLNCqcgiQZI4FExRTlT/QcnSsdYftBTxNYuzAXIDXHdNoTHFVclSkSAaeZodrAG92/SQuW7KwoBFR85QYMSD5Hir7tXaT8LSpPp06NejAAJzO8W9rzMA/NGnxkpfVmFluO0ONobFDq+IzXpmiYvNjJMXsBA6qiVcS4Oo1G5pmnI3hzRBEDSQAV0Xsn2n/bm1aNSiyjVbSlhZvaDpB4Et9UipbFbUq3aedvWSrc3idMyo99h+w9lRSwZawBz6tXO4i8S6fK8QrjRc01e7ptJDfbduz8BxjigdsbWo7Po0GvZ3lZ7XPa2YgANDiNY1AA6pD2U7ZVcXihSoYanRE+KSSWtEl7j6R1cFbxyl9ilNJ0joTqIIMyeX6LMM2k8ZXAHLaDYi+5c67R7IxtTFFuHxj3Wc/LLmBgmADkseU3QfZ3bzw9+etOIa7u303tBzwcpLSLkggyP+GUP42t+mnNPTOn4nbVPD1MuX8AmDcRYTx3I7C9o6b4iflyJ4qk0cWHPdmjvHQIMyL2bHKEw2YcwI1IPiJvv5lMRnJeAHGJZ8ZtxjfDPi1tu6oA7SvqllPZ7LmDmJ46AcePVbPogNJv13cs3HoEnyI5W7sYxfGvRvQ2j81PVxFN48YB4Tr66qq4esQTyIniOqMGKOggpJc2eN0xiXFjLaGD8FROhePMH4haO2K12lRw6tB+CgpP4+u5H0cQE5j5zYCfEivCGnsN7J0cOLdfQrdtKNQR1sj6eIMeEypTiAfaEp/Hyk/ROWBp6FndLEzy0/3ViN88DHxSEQC2pvEryu6JKEoEyvOuVNI7TVh5EoDHPgH4IutWyiSgvbufRVOPYi0LtnUS4kg6+7lzVgpUQIgTxJQ1CkBaIU3fgHgi4ksa2Zk3IKY0C51UtFs6oWliuN0S3GN0R1JAnFhJaIVO7e7GFWlmaBmEyeStRxQPJC4lzXSDF1cpfqMRi7PnlxqU3uabsMgh2hHldPeyu0X4dxaBNKpHtNgOExo4Ee4+SedutkimDUa0OE6brqrbM2rSFntAgiQHAEjlx6JvHN5IaMSioyH3aHaxZjGYigxtMNphjy1oa05jMWsTBHoFYtgYyTmJ3BKHbAOLwrxSfmIJqUhIku3tcekgc96Vdm8TWdVbQFJxeTkIkDKd5d+6AN/JBzYpzSa9C45whaZYq9AYrGGri6bKlMMDaIDnAEBxggtPtCDYXUmIxHdg0MJRZSzkZ3h0OsZhznuzH1Vzp7A7umylDXAC7iCSHHUtBgR1PkocbWp4eG0xLtMzg4A9S1pHFEUZ/oDtBPQlw+1WYJgbkFWo+7jeJDTAaSJFtD717sypUrNNWpTp04P3ZgSGnUl5G7h6IzA1H1HFzntLYu1uRzbTrPi9yOwTi60Bobdxgt1nKALX4mOKJCNA5SEG06NRrTVY1rKTLNDhD6l7w2xE8CZPBQt24MoeCJiC29j0idI39UftDtBgKBPeVO9eJ18WWb5Y3EgjdcXvKTHb9bHvAo0zSw7JL3FsE2MAC8/hOgRGjCYc3bLJDQ9saWPrbeeSbUMQTBnwgWHvzH0s1cW7TmpQxFi6GwASc0242G88F0jsftZtekx5aD+GLGNPw8VlwaWy07LHWoucQZlvPX05mNdAFG8BromSbQL+9BftFV+IfTY1wa0DxZTABExnJueQEDTWExqUSxs2N8pNx4Y/1GfVKZeJGbsYx55RVE1Jo0aYRAGl0HjquUgMi4Bi1hzvopaFaRG+0HclZ8Zw8GY5lLTGVFtip8OY+tyBY8zEfJaNx2Wq1sEibnrxPmtwi0rYObQ8zs5LEJ3zeBWI/ZfwD1FL5JUtBo3qVzFgtqk1j3Y65aF1aqC7XRFUGhyX5HF5iSOoEowPjdEcTKlVsoJfVDRA9EFiqoMTI6blpUxE8L8kOXfV0vkybo2okgfG8kdV6/FXUFTdeL+qyvRlttfRL/JL8C9UEsxh3rK9eeXqlxfA1Q9Ssb+7ULSzyRbxo221Q72mWSLjWFxzbmxK2HcXObLZs4XC61UrEjjb0Ve7TYnK2NZtB/VdDhcqSl1r0U5PHUkI+wG0sQx9qdSpSJ8QaQIMagm2i6LS7lmIOJb3we8Nln3cSLa/LVU/Z1R9GmCGDLbdAJMaXumeD2iCC5+YERbeSZsN+4JzNnlf0QCOJJfYf7T7YVTDQ1zW6GRJN+cZhHAjoUNVrGo0lrsrvw+1J45tPSZRuyiKkhzSCBIk5t+vxut8NXp5iyBvMeRcd3AErCyTkV0ihLgcTUwxP7Rmcx8w9uVxpzq4xBMToR+cOGbRcQIuHSWOABFQRuMwLX/kvcdhrkAAzGUHeY1IiJ0vyOiWdm6pfTr0Hth1N5ykECztIy6EEdfgmIu0Cl/DTCbOwr3Oc6gC5w8ZDhLMhgtLQYkABst4eSaUcI2o3u8NVpADUZXMdBOjWyI6kqq4kPrgkfdYyhmgtdMifxRc6cOGi2o4uljWBzvuMQ2W5g0Zi4cCTrpz4c2FsAxptzswwUHNq08ziCGuDh4TxmxPVVDsbhRSrup1ZyuIyuEmHAwBO6R0lH09sYmlVNGrV7ywEvEk8BGaw3TzWuyMWK2I7trCzK4l8OnNBIkggGPqFVuqLirZ1DAM9gzbTmeQH56ojIMjwb3M68NOnQqHBGA2SIHofPrOn5KKhiWObVi3iMwN/mShylQWKs9rAEFwbdrbSJE9JA9UtqvqNuZDp9pwEXMWAP1vhHYPCN7ktZ4c+kTrN9UQ/ZG6+g46+qBKVhFEXVcIAb5nuMAAlwDnH8IAsALST70fhWQMgs8gmzbNbuLvyHwRTsLlAfElrCANOMxwlIMftN9LDOccpr1vYaJPtkNaL6nxdOi3GSk6MTTWxjD/APemf8n/AO16qT/Vzav+M71H/wBSxF6oFs6Q9QVKtiFj3hLNqVobrC53iOgQ4N8ucRPK6lxNaG3N/rRBYB9pMdPmosc6dfJLTtRCJklSvpx9yylV8MoUiLclqHAA8tJSTiHTQQ/ExcL046GwUte6wniVpUfB66HhylZUDbaYXUrkk8Pgh61Q3+KHZUMnit+9kWt166LShRPw1o1DobyISjtSyzSRYPDj0TG0+8LMTDxlNxpCPin0mmVNdkQ0KlqYDdWlzSSIbBDQZ5yfVC455biKeaBT1LokzpC2p0Q2GgkAElvEE2MeSLqNBy5gHFskEgSJnSAnfmipWKSxSY7we3KYYQ3W4mN5bA3c/coNkgNqd7WOZ7ieLWtEHQc78dSkjHR1OikqVHOAEzZZlnl+FrBFelxbtCg4EHNIkz7UHzQWA2SxlWpVFQubUa3O3IBJknMDm6JJRlnDijMDi6kwCADx3LMOVJaJLDFhuK7JPfX76jiBBaQWOkZjG4mRuSrG9k8RRcKmVxDRJe0NcOpuSDFufFWOttGCBFiPaECY3wjNhYyo5xBeY48OadxctN0Kz4urKzj9mGq1rsrSfwua1ocBuAc/j1CQ9ltnvdiS+rIDAdQ0Ew63skyASF1TEUaNYfe0mudMg6O4SCLgr2r2bptaalIOzEgubmcRHIHRNqcZXQt0cHsTPpuMOvlZLjeZtawbaL/mgHtIoOjMc5JGht6e7qn2Kw7chYHEnUmb67yLz8kpZQ75wzEgNFxpJBNnA666jkgSQeLRNsdxBptBEDVsaW3b/VWdlQZoOqVYB9Igub7Q8PQDQIWttVlNzqjngACIOpO4CNTyWK6m/R9X0tuVa2rhh+0YesT/AGWYEGbZh4TwEGJMc9yjb2jHeNuQ0tkzAII5G4tyUlTHNq2aC4HeBIjrohKf20bcVWzX+nX/AOH/AKT81iz9mP8Ah1P+msRu8gfWJLTxEpftmoA2ZWn7I8fhICGr7NDxD2Eg83D4FZ+JtUV8qI9m44EXInWNY4Sp21g+oRw1QJ7OtEZWPbGhDnb9dV5hthVGuc5r6l4MFo+SxPjujccyGz4dfcIS/ENgktdYjiI1+rrw4GsLS7/l1C1fg6mmW3QylXxZhVniQVaoA3fMhBV8SIMXB938ka7A1JEM0/i09FDVwFQmcmnM/JVHjtM3/oh/QPCY4F3A6X3kKfGYsNAOmbnv4dUkxewcWXFzWDUR4iLzrcJ7s/ZmUZqrXvfrGXwtPBs67r8kxPiV9mZXKTI6lazbiZn3LXF1YElpA4wY9yn2phS6S2m8uGkgD4pNsx2LY4h9J5bwGV3uBWYcVtXRcuUlqwymXEgiMu4qV9eNevlolO1a1cmKdF4P8MJJiMRXENdTcN5sSTC2uHKXpX+uKLHicTlcz+KPUSPgjKGIB0jVVHGY50gFrhYfhI8UdEXhKjxlJtLh71qXFfUr/REtlGoRM6G3kiDiQy/1ySXa23KNNhDTLgdeIJQu2u0BFJrqLWkkQSblp/hQo8KUmDlyEkWDFbaa2S6TF+oPBM8BtgQx7TZwIcP8xA+AXIqeOrYioA95dxFhaeSsOP21Sok02lzywxaALAHXXejz4FKo+g48q/Tq+x8WKjpcb2A3Wg++VcMDVlwEyILT1H6Li3Y7tFUxFVtOnSyhoPiJJuTET0ldW2GwNe6gDL4FV5H4M5383Qt4ePODpmMmVSRXdqNdTrPYCSC4h1/Z/dnfBtcLdgc0Ou0Fwi9wPNM9sYOrVqvc1hgxBtcAKv4/s3jHH7pxbbV19/CIO7VGab0BUkgh1ENZZ0TJLpJINpj5c1TO1vaQNZlouAcNSQJIv6G266a9ouyG0KpDqTg2G5S297CSYHGd29U+v9nO0nGTTDjpqZ/7QtRw27ZHlpUG9iMYKjqles94DCA2C05nOkkQ7X9VbcT2mNKS4jK0SWAe6dDaPmqdQ7A49lB7DQeHAtqNi/i0LfRTVNhYt4y1MPVZma6fu3uObLpDQYk8eKHk49y+oWOZKOx//wCo9L/DPoPksXNv6r4z/dsT/wBCr/8ABYif51/TP+lH0I7QLbisWIwI0p7lNuXqxQj8Ij8lGfzXqxYkUjBp5rG7/NYsQiEZUL9yxYrn4aMagsTp6fmsWLcTAvq+35BQYzVYsW0UI9raeaUN9ip/E1YsVS8NL0qm0NXdfzWzPw9FixXHxEkMNm/2jugSnavtv6u/JerET/or/k6X9kev+T/yXU+yGuK/9z/wC9WKR9KfiGW9bU1ixZ/Sv4S8VixYrfpJBGH0HksdoPreVixbiUwdYsWLB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8" name="AutoShape 14" descr="data:image/jpeg;base64,/9j/4AAQSkZJRgABAQAAAQABAAD/2wCEAAkGBxQTEhUUExQWFRUXGBQWFhgXGBcYGRgXGBUXFxgXGBgYHCggGBwlHBQUITEhJSkrLi4uFx8zODMsNygtLisBCgoKDg0OGhAQGiwkICQsLCwsLCwsLCwsLCwsLCwsLCwsLCwsLCwsLCwsLCwsLCwsLCwsLCwsLCwsLCwsLCwsN//AABEIAOEA4QMBIgACEQEDEQH/xAAcAAACAgMBAQAAAAAAAAAAAAAEBQMGAAIHAQj/xABHEAABAwIDBQUFBQQHBwUAAAABAAIRAyEEEjEFQVFhcQYTIoGRMqGx0fAHI0LB4RRScvEVFjNDU4KiJFRikpOywhdz0tPi/8QAGgEAAgMBAQAAAAAAAAAAAAAAAwQAAQIFBv/EACMRAAICAgMAAwEBAQEAAAAAAAABAhEDIQQSMRMiQVEUQmH/2gAMAwEAAhEDEQA/AOOErWZWzWrZlKTZbChGEpSmdGgAvMBhjEx5pg2ny9VuKBtgD6V1gZ5hHOoaKJ45LVFAwErzulJF+C3CwyAYEarZxU1RihNNYZCNrbwpWuUradtFDUaQoQ1rQhXeaIAlYWKiAZZdS0qaIcyFth2XVI1ZFXCBqtN05r0kE6nJWirFLm3XkckdUowoH0lk2vAbKvFO4KI6qiGi8UhEr3ulCMjhYpAxYAoReGi8hSxZeEhUUb5OaxeyvVCG4CZbNpZjBCgw1CSrDgsHF0aKsqWiVrAGgLamxTd0ve44eqJQGyPKFFWpg6qY0iPrRbNbKhoAdQj8lH3cpk7D3+voK0bC7K0sS3M2oWEatMajeLQ4IcpV6WmUXure75FYMIHaLro7D4ctirIdES12/iBHLelNDsI1jpc8PE/u6id8nghPJH9NqEmc9o7Oe4hrWEkkCADqrbsD7PX1G58S7um38MeI7gdbDqrnloYds02NDugJniCdEtxu13Pk35XSmXmRhpB8fGk/QT+ouCZLi+q4XgAtaIAAO7drKLwfZvZw/uHO4F1V5I5nKRrC8w1QOy6t3cjPtA9UXXwkAPadLnpYR7kq+ZJ7QwuLFGzuwmz6w8NJ1IxYse5w0JzQ4m9z9AJZX+yhku7qve2UObFp1N/gnuAxZc6w4eXIKx4NxkE6x5hMYuTaA5MFeHF9p9hcbTfAoueIMFlxHM7kqxPZmu0OJpnwuLOBLvDOu7xa/Ir6JpEg2K9xmCZWblcNen1y803HImLOLR8sYrDNFmmSNTuPCAhHU12jbv2cNaHObeAcgEgcszjpzgLmm1NjmkYMnfYEDynUTvW7TM9it1KaFfTuU5xGGc3UEdbFAuaoWmQ0qKJ/ZlLh6ciVPl5K6I2L3UBGnmhnU4KZVeCHcxZLTBC2OC8hFPpL0U1RqwTIsRfdlYoV2Hmz8IU6wtM717s3CWumQp8E0lQGUrZD+z8F6KQ9EaAvO6UbMgIpeaP2TsjvHx6c98A9JUT2309FcuxQLQ6Y6AgzpwKHOVI3jXbQO7sK4OkZSwzAzZXDrucmeB2WzC/jLj0FhwRW29qMpgl1hwn9UkwRdWl5s22WdYXLycu3SH8fGXrLGMUHahB7QxAY3iVLQDRb0mw96T7ZdLoCVy55dRmGNWAVKmY3P1+a9p0xIm45WXgpEQBGY8DomWEwB33KTjJzYxSRHh6N7jRGU2x0vZGUaExK2NGJWurRVpg2BAEZRBdY+qfMsANUsw1GCneAZvKZ49+C2eiagIEXRDAtXBeAQno2hF7JyARET1SvHbEpPk5GBx3loN935ph3kQV73oRu6MOJx7tt2RLGueGurOmYgNAFtA25Gmq5ViKJa4yIPwX1RtHDsqtLXix+vqVz/av2XUnmadR5JNycogen1wWo5Y+FdWcewtEol9K2hV+xn2f1Wglg8LfxG08SBrAA5XKqleheI96Mmmgb0xC9qhcxNatBBvZeFRaYDkvcwvcvVFd0tHUYVM1ZBfksU2VYoWdDw9CIUxpqdjIUjGlHsXB6beK3cxFdzN1Lg6BLhFo15DzUbLBcLsupUPgbYanQep1Vl2dge6bmO4GOP6It+OOTKw5reXqgO020MrG0WO+8dlYORJAJ965vIz3cTo8fB4yn7dxjq+JbTabF+WdZIGYgdGtJJ5K14DLmytBJkARp8IHVIcJgnU2vqD2iRRw4NyMxu8/8RADj6Kwdn8MO7LwZAMjfmiwJO/SbrnuOtDzd6Gr3akwAPrWElbTL3mCeZPwCnx9Y5fXjG6546r3Bvi3rzPqguSk6NdWg7B7PaOSkxDMoEb1Uu2XbVuE8ABc8/hBiBuJJmJjWCVTtm9ucXVeclMuY0Oc8AzDQCSSY4BNxwOUbigDmk6bOv4KrJRlcBVfs32gZWu03tPIkDmrS/RBX8YRpI1ptm6PpVCEJhgjKxyiQtwVKwOR7JqFXij2kELgnavt5iWYpzaNw0EkX0Gvkrv2D7ftxBZSrNNOq9gezxAte292GZmx8JvZPYu1W/BWcF+M6BVZZBZ4NwQmE2Sis4hxbrw/VZz62Vi3oJcZah6cTr8lBWr+AgahCtqSQRfRJ5MqTQzHFaYbtfCuqUy3UERG48jxXKNu7LNOo6QRf90gD1F12KkZHBVrtNsnMMxcTwnM6DuygCJ6z03p/DkEssDk9fDpZXwsqz4/BFph0zz/kldShCeTvwWuhGWQogLxHyTWvRUJw6lGuwFk5D1WI3uOS9UovudDGHUjKYCnWZFdlUagQvaEZrieXz5LVzCtaTgDJH1uVSei0kOaenw3CeXJV5lLPiHVXG1Mwy+r95vwBN+KsVNuamTwHqd/kk+yv74OES7MOQaAPj8FweQn8p28DXx2eNfOQNHiayoW8M5dBJ5gR6qwYCgG0yxukU46AGCPeq2HCm5w4tqkGdxAd13OVk2NiQWydC8ADg1rAI9Z96vE+yZWZVTQBjKcMA5/r8UFs9xzeIem9H7ZJztHN/wAR81rSo79P5pKMfuH7fUqP2qdkqlaMRQBdDQ1zBrA0I9Vy3BYTEZi1jXg3DgJHIyvpXCVt2nJDbSw7ACQ0STHmV1MfIcIUhGWFOdlM+zLYjqTO8qSDJ8J/ywfiuhOq2SrBwAANBojHvgenxSbm5NsacfwNwz7jmmYZKTYQXlOMPUlGxu9MWzL9Rxj7RuwNc4ipWoeJryDl0LbARrcW96L+zfsJUL2VsQMop+y2NDGpO8z6Lsvc5hdb0qUDcnV2ar8FLXv6eiwsl+IjO3mmsbkk2hVh7RzQ+T9UjWF2xbtSvkrATY6+ei0whvHAg+R3LbazA6pMjUNPKQoGP8YjgJ9QuNKX33/TpwScCwUtNV7Xf4TabcYUOGIgg6T+q3xDC1h7s33TcHlC6mJuhCa9KPt52Zxz0nMO46tPQqt1cOrRtJ4M5mZHHVv4Tzg6HmEnqMXSwvQhlVMrtfDa2UAownWIo8AhHUkYCDdzyC9RHcjksUIW4QvMy3YxYaaoMauKgcEUGKYbOeROUjrA+JVdki+rYz2G7PRcCPZt5QTPqq3hWmnVqz+ITPSC6PK3mrFscOpB4IEO5jmgtrYMZmuG9pnzhcPnpqXeJ1uE/r1YoxdYGJAtPva4fByYbHr+BwH4ZnqXW+Hu5oKrhgZ+uSg2JjSBUYdC8uJ4BsT5C3qkeLlbk7HM0PqOe0RipTdr4iPVkx6hTYZwLZ9Ql3ahxfSa9ouMj45aT6IbZWJkza/Cbe5btqWgaWiz0Xj+SD2g8uc1gBvfoN5ROEmJKBwdQurV3HRuWm3rfMmY21QJ1YTQpAb7fXNbF0WEypTT8JIk/pdUPtP22GHPgBcTLc26RrBOsEEEjgVSxSlL6lvJGPp0dlIkAm25H4a1lwuj9puIJEuI03Djous9mdpPrU2veIDojTymEz8ElsXlki0W3DlTkQhKBIhFynMbtCc1s0c6JJSIuzvzbgme1qhbTMch6pVhzAA46pLlybaiMYI6bFm0D944/vC/kEHQqhrvT3AovaGvv9x+SArLgZ8nWZ1sUfqkO8DiAT5n4QmuF3t9FW9lP09/vVuw9KGg77LrcGTyRsQ5SUGUbtDaoWuEEb53dISbInPalv8AtL/8v/aEsa1d3GqRyZ7YLUpIGpSTg0kNiKEIhhoWdwvEb3S9UIWJmCeSJaWjmmVPZrAPEZ9EvfjpMZvyCLFWW6z5j8ly58y1o6seKk9m1Z1NvstH5pD2j2s5rCGC4HPgjsRU4JPXpF7oGmrjy4LlZObOU0rHoceKV0Upm1sQ12YuI9V0Ls5tgV6TWPP3gbeOAt5HRLtobPa9p8MWtp8EINmPpU2imd7S4j97ryR1lU1RVUWLaP3YLjedEn2Lh3FtV8WJj/Tf4t9CnlWmKtIMJlwBB5nWUVhKWSgxkC5LnHzHzQseKmzUsmiDB0Q9jZuII4aGI6axyVaq4TucRBFjYG+hOoKvuGwDGsM2nSdw3SqbtXFAPc2qbNHgcNx3dQUZwpKwKnb0Wag2GyLkD6Kj2dQhkQZJc5xO8uNyhez2NFQGHT4RNuM/JOMOIaBuPpqmljpWgLnugSu0928NkOgwfJfPnaOvVc8Nqty92O6FsvsEkzxcS4knfK+g9o1cs6df0C439oLGvrZ2xMEPFpJ/ePDzW+NNXQPkxumVzZ+16+U0qbGHM0tMUml5bwDozK//AGWbexTn/spc4siwIgU8l5mZgwWxxPVcvohzXAtkEEEEGCDxB4rqn2dbQFMZ3EGq462kAN04XnXmnZzUY7FoJydHbsLOUbyjholGyaxc0TwCbNKFhd7JkVOmA7YnJb95vpKXsEAcU4xdPMICQ4mrDvr6lJ8tfaw/HeqAcZSJn3JeaBOm9OapB3rTA4bM48JXHycdZJqjpxy9Y7J9i4GwJ4yme1scKdPUTFhvjjC1xGLbSpk8It1MKm4zFOqPLidSY5DgF3+LgWOHVHHz5e8mD4t8uJkkneUM1xUoF1hanUqFmiUNstX05ClptWwarsoB/ZgvUZkWKEIKNcOdBE9bfmmThAgADohxRA0HmdUXXbawleVcmoHpKXYXYl264PJZhwBy+fzXtYfopKDP5/kEpilcgsloG2g2QSfLiTu/km1DD/cgRun84S+v4iGgbxrw4cyrRhKQDb+S6PHjdimaVIRmiQ1sQ3eeK22MGteXHxGfDO7mBuU+06BuNLWVX72pTN5RpSUZK0DX2Wi5bcp030XMqS5hguALhIF/w3hc57Q9nCKJfhXOqUwM3ducS5tv7sm5/hJ6cE8wG2DUqd04iHgtvO4E7tdEy2dSFMZGuLwTvlscdGg8r8E3CXf8AuDh+nPex/aQU/7Q3aX5mXBIyiBeIJdAXVNnVWub3jXZg7pAI1EblV+0vYujiSTlFOoR7bSDN/xNtm66rnlV2NwFct7x7GuJuCC1wBvAdaY6FMRp68ANu7Ot9oqBfTIGvI7iePNcx2n2Wq1HF1VzaTTq4ukxu8IncCLlMtn9rW1W/wC0vMhx0EQI3xMx9b0+bVFdopsLHaOJkEkbj1uQlV9J3QZrtEov9D4cju2uewgNLKjmwHOggy393TT3ppsnYlZjmkNzCJljuM67wYg/OFcq1KqWtaKdMOBPiJBPSwsdVO2mwB1TEObTDb5w6LTNyNVueRvRnHj67Lf2apRTE6wJ4+aM2ptQU4a0Z6jpysn/AFOP4Wjj5C65/hNq1sRNPBlzKIt37xd1xakwgTafEbC1irJs7BDDtM5nON3Pc4ue46SSfgLDcj431jRicO0iwbL7zL965rnEknKIA4AAkmBxKG2rgSfE0A8Rv6oLY+NL6xANlYnCQQtOEM0dgm5YpFMeDN7R7RJAg+a8OPyCKY6k7zxHJZtWge8Nt8cBO4oTIh4uHCEmzWTkykqMxNdz9Ta1uiGDbqfKvHNTiVCztkQpqNzboxq1yBQhHTCkMBaVKnBRMBcoQlz8li27lYoQ3qkdPVTSCN6x8Ot+S9a2BEfqvKu3E9EAYixAW9MblJXbKjY2TJ0HxScPrIM9o3rNGZpGsiOXH3KxYTifa+A4BI30cxB/d168EZhK97+nBdXjz6ieWHZEu1Wl2m46pNtqlNIkCSE7q1sxgWG8oTFi0a/NMTSaAxtHNH4h1Gs14gFrmnfGo4K8/wBJDIx5GXNcje2N1xPmqp2pwpDnGAjaG1RVwuY2e1uQ6CYgWdu0VYJNIJKn6WfOx7ZGZ/LnbcSJ81z/ALd1QKJpuGZ7oy8WHNIPmCrh/TLqdJobTLCWiZIuIGhAvoqptOi+oSXjUyBbNYkyALHS83R5ZfsgEcZzmk93ftBbqAIO4EGfQEqBm0HU3ONMltyAWk6SrBjsMKeKD33YWkyBNjIBi1pMTzQNbY7TiO6BsX+B0/hIJFtJiBZPRkmti8oteGf0m80gfFne6Mxc46b28DJT3YeGnEH9pJeGtGRrsxbmJ1g6gCfNAYTDtqVqVBg8IguJ1zaG+4CI4Lo2AwBJsByJiepGugtGqVz5OqpIPije2W3YDIbMbhru5IzadTKMx0Pkf1QOysWWtGYWiLCD5rztBXa5oaCTm/DBgAXkkb1jvWP/ANLcfvsb9n2+OTq4SOYEAx6p6TdKOztLJSYw3c1t5MkA6Apw4J3CkoISzO5MgxeGa9sFs8uap+KoZSR5C6vGiV7SwjX6ENPSx6rbkl6D634VUdF4mFfZtRu7MOLb+5BFkdVaafhlpr0gcFo93NSPKgcFZRojMLTQ1FklM6VKNFCzO5WKW6xQgNSodCiaVKJleUxHBemqYgBecUUkd9tkGKZwQgbBjzRzxZBOaRf6FkhlVSsPB2qCqNQTHVRkkGeaCwda/pPvR7mzBJ8k1il3QOUaJQ4gSbfqt6TeV/goKDCXGZ5DkmVNgCcihebK12swh7ucs2Olz6Kldmdv0aQqU6rQAHZp3k33cl1h9EEGbLh32hbLNCqcgiQZI4FExRTlT/QcnSsdYftBTxNYuzAXIDXHdNoTHFVclSkSAaeZodrAG92/SQuW7KwoBFR85QYMSD5Hir7tXaT8LSpPp06NejAAJzO8W9rzMA/NGnxkpfVmFluO0ONobFDq+IzXpmiYvNjJMXsBA6qiVcS4Oo1G5pmnI3hzRBEDSQAV0Xsn2n/bm1aNSiyjVbSlhZvaDpB4Et9UipbFbUq3aedvWSrc3idMyo99h+w9lRSwZawBz6tXO4i8S6fK8QrjRc01e7ptJDfbduz8BxjigdsbWo7Po0GvZ3lZ7XPa2YgANDiNY1AA6pD2U7ZVcXihSoYanRE+KSSWtEl7j6R1cFbxyl9ilNJ0joTqIIMyeX6LMM2k8ZXAHLaDYi+5c67R7IxtTFFuHxj3Wc/LLmBgmADkseU3QfZ3bzw9+etOIa7u303tBzwcpLSLkggyP+GUP42t+mnNPTOn4nbVPD1MuX8AmDcRYTx3I7C9o6b4iflyJ4qk0cWHPdmjvHQIMyL2bHKEw2YcwI1IPiJvv5lMRnJeAHGJZ8ZtxjfDPi1tu6oA7SvqllPZ7LmDmJ46AcePVbPogNJv13cs3HoEnyI5W7sYxfGvRvQ2j81PVxFN48YB4Tr66qq4esQTyIniOqMGKOggpJc2eN0xiXFjLaGD8FROhePMH4haO2K12lRw6tB+CgpP4+u5H0cQE5j5zYCfEivCGnsN7J0cOLdfQrdtKNQR1sj6eIMeEypTiAfaEp/Hyk/ROWBp6FndLEzy0/3ViN88DHxSEQC2pvEryu6JKEoEyvOuVNI7TVh5EoDHPgH4IutWyiSgvbufRVOPYi0LtnUS4kg6+7lzVgpUQIgTxJQ1CkBaIU3fgHgi4ksa2Zk3IKY0C51UtFs6oWliuN0S3GN0R1JAnFhJaIVO7e7GFWlmaBmEyeStRxQPJC4lzXSDF1cpfqMRi7PnlxqU3uabsMgh2hHldPeyu0X4dxaBNKpHtNgOExo4Ee4+SedutkimDUa0OE6brqrbM2rSFntAgiQHAEjlx6JvHN5IaMSioyH3aHaxZjGYigxtMNphjy1oa05jMWsTBHoFYtgYyTmJ3BKHbAOLwrxSfmIJqUhIku3tcekgc96Vdm8TWdVbQFJxeTkIkDKd5d+6AN/JBzYpzSa9C45whaZYq9AYrGGri6bKlMMDaIDnAEBxggtPtCDYXUmIxHdg0MJRZSzkZ3h0OsZhznuzH1Vzp7A7umylDXAC7iCSHHUtBgR1PkocbWp4eG0xLtMzg4A9S1pHFEUZ/oDtBPQlw+1WYJgbkFWo+7jeJDTAaSJFtD717sypUrNNWpTp04P3ZgSGnUl5G7h6IzA1H1HFzntLYu1uRzbTrPi9yOwTi60Bobdxgt1nKALX4mOKJCNA5SEG06NRrTVY1rKTLNDhD6l7w2xE8CZPBQt24MoeCJiC29j0idI39UftDtBgKBPeVO9eJ18WWb5Y3EgjdcXvKTHb9bHvAo0zSw7JL3FsE2MAC8/hOgRGjCYc3bLJDQ9saWPrbeeSbUMQTBnwgWHvzH0s1cW7TmpQxFi6GwASc0242G88F0jsftZtekx5aD+GLGNPw8VlwaWy07LHWoucQZlvPX05mNdAFG8BromSbQL+9BftFV+IfTY1wa0DxZTABExnJueQEDTWExqUSxs2N8pNx4Y/1GfVKZeJGbsYx55RVE1Jo0aYRAGl0HjquUgMi4Bi1hzvopaFaRG+0HclZ8Zw8GY5lLTGVFtip8OY+tyBY8zEfJaNx2Wq1sEibnrxPmtwi0rYObQ8zs5LEJ3zeBWI/ZfwD1FL5JUtBo3qVzFgtqk1j3Y65aF1aqC7XRFUGhyX5HF5iSOoEowPjdEcTKlVsoJfVDRA9EFiqoMTI6blpUxE8L8kOXfV0vkybo2okgfG8kdV6/FXUFTdeL+qyvRlttfRL/JL8C9UEsxh3rK9eeXqlxfA1Q9Ssb+7ULSzyRbxo221Q72mWSLjWFxzbmxK2HcXObLZs4XC61UrEjjb0Ve7TYnK2NZtB/VdDhcqSl1r0U5PHUkI+wG0sQx9qdSpSJ8QaQIMagm2i6LS7lmIOJb3we8Nln3cSLa/LVU/Z1R9GmCGDLbdAJMaXumeD2iCC5+YERbeSZsN+4JzNnlf0QCOJJfYf7T7YVTDQ1zW6GRJN+cZhHAjoUNVrGo0lrsrvw+1J45tPSZRuyiKkhzSCBIk5t+vxut8NXp5iyBvMeRcd3AErCyTkV0ihLgcTUwxP7Rmcx8w9uVxpzq4xBMToR+cOGbRcQIuHSWOABFQRuMwLX/kvcdhrkAAzGUHeY1IiJ0vyOiWdm6pfTr0Hth1N5ykECztIy6EEdfgmIu0Cl/DTCbOwr3Oc6gC5w8ZDhLMhgtLQYkABst4eSaUcI2o3u8NVpADUZXMdBOjWyI6kqq4kPrgkfdYyhmgtdMifxRc6cOGi2o4uljWBzvuMQ2W5g0Zi4cCTrpz4c2FsAxptzswwUHNq08ziCGuDh4TxmxPVVDsbhRSrup1ZyuIyuEmHAwBO6R0lH09sYmlVNGrV7ywEvEk8BGaw3TzWuyMWK2I7trCzK4l8OnNBIkggGPqFVuqLirZ1DAM9gzbTmeQH56ojIMjwb3M68NOnQqHBGA2SIHofPrOn5KKhiWObVi3iMwN/mShylQWKs9rAEFwbdrbSJE9JA9UtqvqNuZDp9pwEXMWAP1vhHYPCN7ktZ4c+kTrN9UQ/ZG6+g46+qBKVhFEXVcIAb5nuMAAlwDnH8IAsALST70fhWQMgs8gmzbNbuLvyHwRTsLlAfElrCANOMxwlIMftN9LDOccpr1vYaJPtkNaL6nxdOi3GSk6MTTWxjD/APemf8n/AO16qT/Vzav+M71H/wBSxF6oFs6Q9QVKtiFj3hLNqVobrC53iOgQ4N8ucRPK6lxNaG3N/rRBYB9pMdPmosc6dfJLTtRCJklSvpx9yylV8MoUiLclqHAA8tJSTiHTQQ/ExcL046GwUte6wniVpUfB66HhylZUDbaYXUrkk8Pgh61Q3+KHZUMnit+9kWt166LShRPw1o1DobyISjtSyzSRYPDj0TG0+8LMTDxlNxpCPin0mmVNdkQ0KlqYDdWlzSSIbBDQZ5yfVC455biKeaBT1LokzpC2p0Q2GgkAElvEE2MeSLqNBy5gHFskEgSJnSAnfmipWKSxSY7we3KYYQ3W4mN5bA3c/coNkgNqd7WOZ7ieLWtEHQc78dSkjHR1OikqVHOAEzZZlnl+FrBFelxbtCg4EHNIkz7UHzQWA2SxlWpVFQubUa3O3IBJknMDm6JJRlnDijMDi6kwCADx3LMOVJaJLDFhuK7JPfX76jiBBaQWOkZjG4mRuSrG9k8RRcKmVxDRJe0NcOpuSDFufFWOttGCBFiPaECY3wjNhYyo5xBeY48OadxctN0Kz4urKzj9mGq1rsrSfwua1ocBuAc/j1CQ9ltnvdiS+rIDAdQ0Ew63skyASF1TEUaNYfe0mudMg6O4SCLgr2r2bptaalIOzEgubmcRHIHRNqcZXQt0cHsTPpuMOvlZLjeZtawbaL/mgHtIoOjMc5JGht6e7qn2Kw7chYHEnUmb67yLz8kpZQ75wzEgNFxpJBNnA666jkgSQeLRNsdxBptBEDVsaW3b/VWdlQZoOqVYB9Igub7Q8PQDQIWttVlNzqjngACIOpO4CNTyWK6m/R9X0tuVa2rhh+0YesT/AGWYEGbZh4TwEGJMc9yjb2jHeNuQ0tkzAII5G4tyUlTHNq2aC4HeBIjrohKf20bcVWzX+nX/AOH/AKT81iz9mP8Ah1P+msRu8gfWJLTxEpftmoA2ZWn7I8fhICGr7NDxD2Eg83D4FZ+JtUV8qI9m44EXInWNY4Sp21g+oRw1QJ7OtEZWPbGhDnb9dV5hthVGuc5r6l4MFo+SxPjujccyGz4dfcIS/ENgktdYjiI1+rrw4GsLS7/l1C1fg6mmW3QylXxZhVniQVaoA3fMhBV8SIMXB938ka7A1JEM0/i09FDVwFQmcmnM/JVHjtM3/oh/QPCY4F3A6X3kKfGYsNAOmbnv4dUkxewcWXFzWDUR4iLzrcJ7s/ZmUZqrXvfrGXwtPBs67r8kxPiV9mZXKTI6lazbiZn3LXF1YElpA4wY9yn2phS6S2m8uGkgD4pNsx2LY4h9J5bwGV3uBWYcVtXRcuUlqwymXEgiMu4qV9eNevlolO1a1cmKdF4P8MJJiMRXENdTcN5sSTC2uHKXpX+uKLHicTlcz+KPUSPgjKGIB0jVVHGY50gFrhYfhI8UdEXhKjxlJtLh71qXFfUr/REtlGoRM6G3kiDiQy/1ySXa23KNNhDTLgdeIJQu2u0BFJrqLWkkQSblp/hQo8KUmDlyEkWDFbaa2S6TF+oPBM8BtgQx7TZwIcP8xA+AXIqeOrYioA95dxFhaeSsOP21Sok02lzywxaALAHXXejz4FKo+g48q/Tq+x8WKjpcb2A3Wg++VcMDVlwEyILT1H6Li3Y7tFUxFVtOnSyhoPiJJuTET0ldW2GwNe6gDL4FV5H4M5383Qt4ePODpmMmVSRXdqNdTrPYCSC4h1/Z/dnfBtcLdgc0Ou0Fwi9wPNM9sYOrVqvc1hgxBtcAKv4/s3jHH7pxbbV19/CIO7VGab0BUkgh1ENZZ0TJLpJINpj5c1TO1vaQNZlouAcNSQJIv6G266a9ouyG0KpDqTg2G5S297CSYHGd29U+v9nO0nGTTDjpqZ/7QtRw27ZHlpUG9iMYKjqles94DCA2C05nOkkQ7X9VbcT2mNKS4jK0SWAe6dDaPmqdQ7A49lB7DQeHAtqNi/i0LfRTVNhYt4y1MPVZma6fu3uObLpDQYk8eKHk49y+oWOZKOx//wCo9L/DPoPksXNv6r4z/dsT/wBCr/8ABYif51/TP+lH0I7QLbisWIwI0p7lNuXqxQj8Ij8lGfzXqxYkUjBp5rG7/NYsQiEZUL9yxYrn4aMagsTp6fmsWLcTAvq+35BQYzVYsW0UI9raeaUN9ip/E1YsVS8NL0qm0NXdfzWzPw9FixXHxEkMNm/2jugSnavtv6u/JerET/or/k6X9kev+T/yXU+yGuK/9z/wC9WKR9KfiGW9bU1ixZ/Sv4S8VixYrfpJBGH0HksdoPreVixbiUwdYsWLB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40" name="Picture 16" descr="http://iknowican.nl/wp-content/uploads/2010/10/h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2195736" cy="219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Haren</a:t>
            </a:r>
            <a:r>
              <a:rPr lang="en-US" dirty="0" smtClean="0"/>
              <a:t>, </a:t>
            </a:r>
            <a:r>
              <a:rPr lang="en-US" dirty="0" err="1" smtClean="0"/>
              <a:t>talgklieren</a:t>
            </a:r>
            <a:r>
              <a:rPr lang="en-US" dirty="0" smtClean="0"/>
              <a:t>, </a:t>
            </a:r>
            <a:r>
              <a:rPr lang="en-US" dirty="0" err="1" smtClean="0"/>
              <a:t>zweetklieren</a:t>
            </a:r>
            <a:endParaRPr lang="nl-NL" dirty="0"/>
          </a:p>
        </p:txBody>
      </p:sp>
      <p:pic>
        <p:nvPicPr>
          <p:cNvPr id="4" name="Tijdelijke aanduiding voor inhoud 3" descr="haar opbou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6625" y="2910681"/>
            <a:ext cx="2190750" cy="1905000"/>
          </a:xfrm>
        </p:spPr>
      </p:pic>
      <p:pic>
        <p:nvPicPr>
          <p:cNvPr id="28674" name="Picture 2" descr="http://www.racentegenkanker.nl/upload/image/huidkan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2095500" cy="3714751"/>
          </a:xfrm>
          <a:prstGeom prst="rect">
            <a:avLst/>
          </a:prstGeom>
          <a:noFill/>
        </p:spPr>
      </p:pic>
      <p:pic>
        <p:nvPicPr>
          <p:cNvPr id="28676" name="Picture 4" descr="https://encrypted-tbn3.gstatic.com/images?q=tbn:ANd9GcTbHI77MXnQ3LOqHvXh9nCNmTiTV5-tzpXekimzxMniD4_w3Aeq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3" y="1484784"/>
            <a:ext cx="2021964" cy="1449711"/>
          </a:xfrm>
          <a:prstGeom prst="rect">
            <a:avLst/>
          </a:prstGeom>
          <a:noFill/>
        </p:spPr>
      </p:pic>
      <p:pic>
        <p:nvPicPr>
          <p:cNvPr id="28678" name="Picture 6" descr="https://encrypted-tbn3.gstatic.com/images?q=tbn:ANd9GcT188GxfoU0pTtSoYSvXry8jXHTg-SlQ7h00DsD0AxiYhrM-_Zc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4944"/>
            <a:ext cx="2543175" cy="1800225"/>
          </a:xfrm>
          <a:prstGeom prst="rect">
            <a:avLst/>
          </a:prstGeom>
          <a:noFill/>
        </p:spPr>
      </p:pic>
      <p:pic>
        <p:nvPicPr>
          <p:cNvPr id="28680" name="Picture 8" descr="http://www.dierenopvangzevenhoven.nl/MyImages/Pup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65313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Onderhuid</a:t>
            </a:r>
            <a:r>
              <a:rPr lang="en-US" dirty="0" smtClean="0"/>
              <a:t>=</a:t>
            </a:r>
            <a:r>
              <a:rPr lang="en-US" dirty="0" err="1" smtClean="0"/>
              <a:t>subcutis</a:t>
            </a:r>
            <a:endParaRPr lang="nl-NL" dirty="0"/>
          </a:p>
        </p:txBody>
      </p:sp>
      <p:pic>
        <p:nvPicPr>
          <p:cNvPr id="6" name="Tijdelijke aanduiding voor inhoud 5" descr="huid opbouw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3537" y="1775619"/>
            <a:ext cx="3914775" cy="2847975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Bindweefsel</a:t>
            </a:r>
            <a:r>
              <a:rPr lang="en-US" dirty="0" smtClean="0"/>
              <a:t> met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elastische</a:t>
            </a:r>
            <a:r>
              <a:rPr lang="en-US" dirty="0" smtClean="0"/>
              <a:t> </a:t>
            </a:r>
            <a:r>
              <a:rPr lang="en-US" dirty="0" err="1" smtClean="0"/>
              <a:t>vezels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Relatief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tussencelstof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Verbind</a:t>
            </a:r>
            <a:r>
              <a:rPr lang="en-US" dirty="0" smtClean="0"/>
              <a:t> </a:t>
            </a:r>
            <a:r>
              <a:rPr lang="en-US" dirty="0" err="1" smtClean="0"/>
              <a:t>huid</a:t>
            </a:r>
            <a:r>
              <a:rPr lang="en-US" dirty="0" smtClean="0"/>
              <a:t> met </a:t>
            </a:r>
            <a:r>
              <a:rPr lang="en-US" dirty="0" err="1" smtClean="0"/>
              <a:t>onderliggende</a:t>
            </a:r>
            <a:r>
              <a:rPr lang="en-US" dirty="0" smtClean="0"/>
              <a:t> </a:t>
            </a:r>
            <a:r>
              <a:rPr lang="en-US" dirty="0" err="1" smtClean="0"/>
              <a:t>structuren</a:t>
            </a:r>
            <a:endParaRPr lang="en-US" dirty="0" smtClean="0"/>
          </a:p>
          <a:p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vetcellen</a:t>
            </a:r>
            <a:r>
              <a:rPr lang="en-US" dirty="0" smtClean="0"/>
              <a:t> die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hebbenals</a:t>
            </a:r>
            <a:r>
              <a:rPr lang="en-US" dirty="0" smtClean="0"/>
              <a:t> </a:t>
            </a:r>
            <a:r>
              <a:rPr lang="en-US" dirty="0" err="1" smtClean="0"/>
              <a:t>isolatie</a:t>
            </a:r>
            <a:r>
              <a:rPr lang="en-US" dirty="0" smtClean="0"/>
              <a:t> en </a:t>
            </a:r>
            <a:r>
              <a:rPr lang="en-US" dirty="0" err="1" smtClean="0"/>
              <a:t>energieopslag</a:t>
            </a:r>
            <a:endParaRPr lang="en-US" dirty="0" smtClean="0"/>
          </a:p>
          <a:p>
            <a:r>
              <a:rPr lang="en-US" dirty="0" err="1" smtClean="0"/>
              <a:t>Stootkussen</a:t>
            </a:r>
            <a:r>
              <a:rPr lang="en-US" dirty="0" smtClean="0"/>
              <a:t>  </a:t>
            </a:r>
            <a:r>
              <a:rPr lang="en-US" dirty="0" err="1" smtClean="0"/>
              <a:t>tegen</a:t>
            </a:r>
            <a:r>
              <a:rPr lang="en-US" dirty="0" smtClean="0"/>
              <a:t> trauma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Subcutis</a:t>
            </a:r>
            <a:r>
              <a:rPr lang="en-US" dirty="0" smtClean="0"/>
              <a:t>; </a:t>
            </a:r>
            <a:r>
              <a:rPr lang="en-US" dirty="0" err="1" smtClean="0"/>
              <a:t>opslagplaats</a:t>
            </a:r>
            <a:r>
              <a:rPr lang="en-US" dirty="0" smtClean="0"/>
              <a:t> van vet en </a:t>
            </a:r>
            <a:r>
              <a:rPr lang="en-US" dirty="0" err="1" smtClean="0"/>
              <a:t>stootkussen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Tijdelijke aanduiding voor inhoud 10" descr="dikke ho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1508" y="3645024"/>
            <a:ext cx="3269732" cy="2448272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 descr="magere hon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34247" y="3086015"/>
            <a:ext cx="3410905" cy="255817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 van het </a:t>
            </a:r>
            <a:r>
              <a:rPr lang="en-US" dirty="0" err="1" smtClean="0"/>
              <a:t>dier</a:t>
            </a:r>
            <a:r>
              <a:rPr lang="en-US" dirty="0" smtClean="0"/>
              <a:t> </a:t>
            </a:r>
            <a:r>
              <a:rPr lang="en-US" dirty="0" err="1" smtClean="0"/>
              <a:t>behoren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tot de </a:t>
            </a:r>
            <a:r>
              <a:rPr lang="en-US" dirty="0" err="1" smtClean="0"/>
              <a:t>huid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Onderdelen</a:t>
            </a:r>
            <a:r>
              <a:rPr lang="en-US" dirty="0" smtClean="0"/>
              <a:t> </a:t>
            </a:r>
            <a:r>
              <a:rPr lang="en-US" dirty="0" err="1" smtClean="0"/>
              <a:t>huid</a:t>
            </a:r>
            <a:r>
              <a:rPr lang="en-US" dirty="0" smtClean="0"/>
              <a:t>; </a:t>
            </a:r>
            <a:r>
              <a:rPr lang="en-US" dirty="0" err="1" smtClean="0"/>
              <a:t>nagels</a:t>
            </a:r>
            <a:r>
              <a:rPr lang="en-US" dirty="0" smtClean="0"/>
              <a:t>, </a:t>
            </a:r>
            <a:r>
              <a:rPr lang="en-US" dirty="0" err="1" smtClean="0"/>
              <a:t>neusspiegel</a:t>
            </a:r>
            <a:r>
              <a:rPr lang="en-US" dirty="0" smtClean="0"/>
              <a:t> en </a:t>
            </a:r>
            <a:r>
              <a:rPr lang="en-US" dirty="0" err="1" smtClean="0"/>
              <a:t>zoolkussentjes</a:t>
            </a:r>
            <a:endParaRPr lang="nl-NL" dirty="0"/>
          </a:p>
        </p:txBody>
      </p:sp>
      <p:pic>
        <p:nvPicPr>
          <p:cNvPr id="4" name="Tijdelijke aanduiding voor inhoud 3" descr="nagels oude 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4587" y="2228056"/>
            <a:ext cx="2352675" cy="19431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Nagels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uitstulpingen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Hardere</a:t>
            </a:r>
            <a:r>
              <a:rPr lang="en-US" dirty="0" smtClean="0"/>
              <a:t> </a:t>
            </a:r>
            <a:r>
              <a:rPr lang="en-US" dirty="0" err="1" smtClean="0"/>
              <a:t>keratine</a:t>
            </a:r>
            <a:endParaRPr lang="nl-NL" dirty="0"/>
          </a:p>
        </p:txBody>
      </p:sp>
      <p:pic>
        <p:nvPicPr>
          <p:cNvPr id="31746" name="Picture 2" descr="https://encrypted-tbn1.gstatic.com/images?q=tbn:ANd9GcTPfV32hGpmfPM-cy3Jb5d1s6z9DJBxpkOuXVIKdVvj30l5tgq8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25144"/>
            <a:ext cx="2628900" cy="1743076"/>
          </a:xfrm>
          <a:prstGeom prst="rect">
            <a:avLst/>
          </a:prstGeom>
          <a:noFill/>
        </p:spPr>
      </p:pic>
      <p:pic>
        <p:nvPicPr>
          <p:cNvPr id="31748" name="Picture 4" descr="http://www.puppiesopvoeden.nl/wp-content/uploads/2011/04/nagelsknip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869160"/>
            <a:ext cx="1428750" cy="124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Zoolkussens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Zoolkussen</a:t>
            </a:r>
            <a:r>
              <a:rPr lang="en-US" dirty="0" smtClean="0"/>
              <a:t>; </a:t>
            </a:r>
            <a:r>
              <a:rPr lang="en-US" dirty="0" err="1" smtClean="0"/>
              <a:t>Laagje</a:t>
            </a:r>
            <a:r>
              <a:rPr lang="en-US" dirty="0" smtClean="0"/>
              <a:t> in epidermis (stratum </a:t>
            </a:r>
            <a:r>
              <a:rPr lang="en-US" dirty="0" err="1" smtClean="0"/>
              <a:t>corneum</a:t>
            </a:r>
            <a:r>
              <a:rPr lang="en-US" dirty="0" smtClean="0"/>
              <a:t>) is erg </a:t>
            </a:r>
            <a:r>
              <a:rPr lang="en-US" dirty="0" err="1" smtClean="0"/>
              <a:t>dik</a:t>
            </a:r>
            <a:r>
              <a:rPr lang="en-US" dirty="0" smtClean="0"/>
              <a:t>,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onderhuids</a:t>
            </a:r>
            <a:r>
              <a:rPr lang="en-US" dirty="0" smtClean="0"/>
              <a:t> vet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bescherming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afslijting</a:t>
            </a:r>
            <a:r>
              <a:rPr lang="en-US" dirty="0" smtClean="0"/>
              <a:t> en trauma</a:t>
            </a:r>
          </a:p>
          <a:p>
            <a:r>
              <a:rPr lang="en-US" dirty="0" err="1" smtClean="0"/>
              <a:t>Veel</a:t>
            </a:r>
            <a:r>
              <a:rPr lang="en-US" dirty="0" smtClean="0"/>
              <a:t> pigment</a:t>
            </a:r>
          </a:p>
          <a:p>
            <a:endParaRPr lang="en-US" dirty="0" smtClean="0"/>
          </a:p>
        </p:txBody>
      </p:sp>
      <p:pic>
        <p:nvPicPr>
          <p:cNvPr id="6" name="Picture 22" descr="http://www.uwhond.nl/images/p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161925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Huid</a:t>
            </a:r>
            <a:r>
              <a:rPr lang="en-US" dirty="0" smtClean="0"/>
              <a:t>/</a:t>
            </a:r>
            <a:r>
              <a:rPr lang="en-US" dirty="0" err="1" smtClean="0"/>
              <a:t>hoornige</a:t>
            </a:r>
            <a:r>
              <a:rPr lang="en-US" dirty="0" smtClean="0"/>
              <a:t> </a:t>
            </a:r>
            <a:r>
              <a:rPr lang="en-US" dirty="0" err="1" smtClean="0"/>
              <a:t>structuren</a:t>
            </a:r>
            <a:endParaRPr lang="nl-NL" dirty="0"/>
          </a:p>
        </p:txBody>
      </p:sp>
      <p:pic>
        <p:nvPicPr>
          <p:cNvPr id="4" name="Tijdelijke aanduiding voor inhoud 3" descr="neusspieg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9200" y="3234531"/>
            <a:ext cx="1625600" cy="1257300"/>
          </a:xfrm>
        </p:spPr>
      </p:pic>
      <p:pic>
        <p:nvPicPr>
          <p:cNvPr id="1026" name="Picture 2" descr="http://media5.picsearch.com/is?6TDWTPLK7s22gaYCXxw1BXkfgzSieDBGDPYvHFEQq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1584176" cy="1990454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RUUExQUFBUWFxQXFxcYFRUYFRgUFBQVFBcXFxQXHCYeFxkjGRQUHy8gIycpLCwsFR4xNTAqNSYrLCkBCQoKDgwOFA8PFCkYFBgpKSkpKSkpKSkpKSkpKSkpKSkpKSkpKSkpKSkpKSkpKSkpKSkpKSkpKSkpKSkpKSkpKf/AABEIAPUAzQMBIgACEQEDEQH/xAAbAAACAwEBAQAAAAAAAAAAAAACAwEEBQAGB//EADsQAAEDAgQDBAkEAQMFAQAAAAEAAhEDIRIxQVEEYXGBkcHwBQYTIjKhsdHhQoLC8RQjQ1IHJDNichX/xAAYAQEBAQEBAAAAAAAAAAAAAAAAAQIDBP/EAB4RAQEBAQEAAgMBAAAAAAAAAAABEQIxAyESQWFR/9oADAMBAAIRAxEAPwD19L0M2DOSczgGNIAAHYtAtskFo7RryXF0FSO6eBZIaZsmGpZaQNUpUomulC4IsA90ZJSl3RLrVbKWq5ziTnbZC7LvzXMbe+en00U4ZPnXO6jcAKmU6+CaBfvKVIi29s+n1Uh2cdPp9kXEmDohNP8ApcSTGkZwmNflpogWaJ0MGAetv7QiRY3Vlkm43Pcl1mSD5gWRk2iVap5rMo19NlepPW452LmOVT4zhS8Ge5P5pjBrqiPIV+Fcw+8LZDU9yfR4QwCACOkLf4rhJzCihw4Gizi6yw05CJV0yBAhXW0eg7Es0Zv3dPymGtL1SaYqTu3+S9CsT1bpx7T9v8ltrpz4zXknlKAOe3mFwenNaubdLnUZFA8YrI8jyP1/KNjNVULFkJCN5vCXUKLFV7j5zSqfxIq74lLpydcr/wB7rLcODvt3FRPnxUYgPr9EBd55BG5BE+fOqG3dHfsp089FOo5qLgXHx+0ndSOenipjz55IHOQw/EMjH48woFxY5/W6U5yFr1WcFWBDgctwrNF3yVPiHSD5yNkfC15jnCsrFjSY9OxKq0qxSGq05iddQQQiIMIXVYGX9qCC6bd/TbtTyy2STT59qa26UaXoEfH+3xWssz0KPi/b4rTW54lePaE0DkhAjK6OVzjQKoB0Q+0Nxtn902d0k5/bUHNULLjMoKhhMeNQk1TF80WM/iTBOmQ3XNfygxoTug4qpJHJRjzWLXeQ0GbI2lLYE1qjTgVJCmFJCAEOFNUFFLSynOKS5Ewt2QXcNUvHb/S4lCIDp8ykrPU+mw19t0+k5Z1Crvlz/KuUnLq89W2OhRE30GXiUoOyHkDzZPjZRECAoa9c8ckDWINv0J+r9vitRZPoDJ/7fFay3GXlGN7VI7ShbfkmAALDbie9KqGMkZlLeDzQVw6PDbmFXfxLY3HJM4obW+V1nt4kOF8wYI58uSVuQisbzH1nzmupoalzCfTYuX7eieGMamgIGpgKqJhdC6VIcixBXAKHLpRXEJbmoy9Ke9EAQq1YQnPqqjx/GhjC46fM6DtKgv8At4YJ3gdt7dxWnRiAdAO1eP8AQ1Ko+DUkkxaYAy+EdmZK9pQpGI0H1/C6x5+5hwG+Z8wjEa/VBi0hEjmlo5WXFqEmVAQbXoFtn/t8VrLJ9Aj4/wBvitZbjLy7RugjySiCGYyWG0zCAk9UYjyFDEFbiqeIFeW9IcI8GQ4jznPJevey+fYqHF8KHT589FK68dY8cPSFWlUHtYLMi6Lgf8raLdbV1CGr6MBkG8C3TbsVP/8AJc0e48tG2nYsWV6NnX8N9IenadFpc8wB51Wd6N/6i8JVdhL3UjMD2ghrujgSB2wk8b6qNrXq4nn/AOiI6Qsb0j/03puHuOcw9cQ7j90n9Lz/AI+ih6mV4/1KdWotdw9YhwYf9JwzwZlpnY5dq9U6opUks9MJQl6VUqLsajZhfF14D0163161XBwgim0wXkXqHUg6M2jPNem9Ya59lgbM1HBlv+JBLvkI7VW9H+igyLKxnP2z/R9fiMIxMl2vvEie0SrjeCqVCC/4R+kZflb3D0OSv0OFt/UDqtTmM9dq3ongoiBJOR2O/Yt9jIEAlVuE4ci/mFbiy283V0hze1EcvsoLuRXYbowJqCDzRGqETGze6DV9APs/9vitbEvJ1XRQqXrNhzPepMc97bPvgaCXDS24Nokafqtwvs6GAtcwtcZacAAJDT7gZ7uGCMv1YtZW4yzTUAzRiFTNSDc9/wDSsh+Sw2PCSobTUl0Lidd0EOEBKNK23amgKYlStKdbh565hIqcPOVuW0LTe23NINMDoc+uhKjUrLqcORmkVaK1qzJ0P9clU4hllHbnpgtpxUlXsarPs9GXSsu9miqVEWNVnVFPtEXC+NMuZynwWhw1BZwGJw5Le4GhICsjn8n1FjhuBCs/44yAjfroEdMQMrnTcpjGwL963jy2puOal88kJeOxDigZyq56EzP1uoDOiCJKPDCIGq1FSfI16hM63QkbIC4gUxRc6rjLGvpuOGxGHFBJEECYuCIMXGa0vVrjPaUA6Xu94gFzmPtaMNRgAqNExiN5BBJiVm1q7RQcahe1uOlZj8DnXIDceNoYCYuXDqtH1b4gOpOd7So+ajvjwFzcLWtDcVNzmPgAe803JM3lbjLHNEA7Adfpqm0wUZHRDJ8ysNjaEJd0XNqI2vCCFxC4jb6qXOUoXO5UhvcihS4HVFKdrN4+Y0VbiGe7Yq25mvmNQgdGmotOqjUrzXHUbyOarFy3eN4UAW+m/wDRWJVowpY9vx97FWs+4TQLKrWq+8Fc4Zhcpjt19Q/guHkzHXdeg4Hh9j5zVb0fQgCB91qMaMh28hseq1I8Hyd7Q5mZtp943KJxtmpJHNLJk5/dacUF9/P0UYtLHtRtAnNBWZtp3wjIXNPVC0xpn2plWphFx32+YUUTJmJ5ggoDahcYRvOk94SBzlBbpgnhq0VHUsIa4vaxrzDZJGB7XBwIEQBN7K/6rF3+O0Pe9z2kh+Noa5rs8MBjLAEQYyIVKnUb/jcTcQGGcbMTIwu+Jn6m7jZO9U+Ep06b/Zmi6XwX0aVOmxxDWkgezAD2tc54BuQLEkgk7jLKL9L/ACTaVPcntPgha0jNGWTueq5tpewHKD2EhIY05+EJ5ad+zNR7Pt88kDGtjftJj5ogdpJQgxkixwqgSDOyNh11896kvm6WagH31UXTHOyVZ0B3XLrBMDrCI1Nr9bJRrTlmI0y74+aLA1Ivmcup5Tt91mcTSBnRXmu96JGUmTecp6X7ZVTiDYjQRpnM3HZCOnNyvPV2/wCqB18ytrhacKhWp/6rTAy2vl5utSkMrqR6fk73mL1GtA0I315AjdXaVTtJ+nLcaLLYwgzPLl5+6dW4ksGIfDkRoDnIIy6Hwvp460SR507EGAzOaTRec9x5BCfiGtijNc0bhT089iGnE5dkqanIeCI7ETY5JYA0iEQLtkDjyHUIGubOdvml+yg5yibVgXUGpsg2PQkQ79vir/AlwpsxgB+FuIN+EPwjEBymVg+2I4biCBUJwR/px7SSHCWgkXEzmMlZ9VG/9uDJILnFtxhw2HuAVKkNkGxebzlktxlnTzXTOn1QvJH3Q+1PMrDRpPkKQ4IGCduxCW6xJ85IG1qoAkkADPz4KQ15AhltpAPaqPFse1v6ZNtSRvponOM/G4zqBp1vhb8+qodVa4D4e4hVG8VawtoSb5aDVNbTn4Dloden6XFVuH4QuJIwy3qJ+v8AYRYGrVMWEyJzkxH6fvl1XUasicMHM7Za/nNPcNDnN+vNLFObDIGToN7nU6o0p1aYaS5xkmxicRsCft3KeJJcYsN+Ww+ibxFOM4J0MgjF5IVHiq4v8j55Ad6lalUntLnyTYaZ92y0uFMQdBvvYLIZxbZEH/23i5BLT1059VoUakttJkDreIjmpHXrxexwcQy18fPJWqdYO0+eeo6qpwtB18UCRlih3Iwmh2EhpBIveASIEkGM25d6rhVxjYsMttp5aJb+IMxGWs+Bz7FIrwM4yz527lIF7joUZFTJnOR0XPfcw7s1+SmnImL7jVS5uKLCJMbyJy26KoX7T+48QnOZzQht9PFS4796IW+r5KBr+xM6XXBgQM4njGUuE4g1AXNc3DADyCXNeAC5jSWgm2IiLjcLU9WaUUTIOJz3FxcyqxxNhJbUYwiwAs0Cyy6jaPsHmtU9m0OY5pxMa4vaHkNb7T3SSAbHNavqrxFJ/DNNGo+rSBLWPe5pJa2AIwxA2xAHXVaiMdrIzJJQYb5qxgEQhLdllp1CMvlopcTI2xN+oSyABnygKMcAZAAtknLMfJA2uAagnQT8ifqB3KsxkiZO5Ot4npn9AncTWbIeHNtaJHZ9SO1JNCfh94bajqJ7NiI2BQDU67fXft+Scx0VLD4mgntE9gtPaqzmnEC73QIO5cYNgNc+n1R8PXBcXkgE2AkdPADvQDUqe+7bE7+/OyTVrAsbaxLjyPxR4JPFMxk3sS7LKNO9D7doZgcYiXB0SDJJgj5dijUhLnYYOjts8MSc9Sfoq1d4dLRiaQJDiSRcfcDuTRUGNsvxCDPu2FoB5696ZR4YXLquIRGTouPqjtzy8tWwhtN7w7F7xhuWI5m+n3WtwnGhvsnCYfLoJyjDA+R7kT/R7XUmg/E0ER9yUirQaBSF/dkEDSUx6LzLG40te7ExzTiIMGxuI23Vvg3gYwWkQDInIWnv3XnaXDsa0RUMAgxBxSbnwWnR9KBzyT7rXNw3HzPejy9cY06UOJmQ0AEXkybATGVimvs0kSMMS0kEQbZrO4V+FzmF0hwb7wBsRMWKtF+JpE4nOiTBDYHVVyq69oBghxIi4IEEifdHggYHFggSQ585DfOVAaCS7EWzmC0kgjZLNQEAOscTpzETMGUQTql4kkj4r/q5DYeKIXuDHI5JNWoDhxTMQ6xzGRB2z70emaINwjMR0yXGr0VZ9c6/hc1h0RGtQeP8fiCS4AMJloBe2Guu0G09Vd9WeL9rRL8RcXPdJGAMmGiKfs3vbggDJxvim8gZNEuHD1hFYyWAmj/5gDiuyxvMDt0C2vQFKo2mRVDsYeZJe6pMtafdcQLCcNgBLSdVqDFa8a+epUe2nL7IXN7EslZU4gadp+yTW52AvH3UU3GY8j7lNgTe/XVFLDyY573UOAJ3jM6zrdQ46pGO0Dt35oGNIxG2Q+ZyHilvrWJVevVyExmfPZKpcVx0+7oTB7p+qlrc5WuI4jLs+o8FmvdjncTHYbj5lEx5JG10+hRE3zJ/CjrJIRQZv2K6KLYEA853Uf4pmNkz2ZCmun5FmmkPpK6GylGhqov5q7aYgSNT4BVXtuef3Wk5t0p1K91pj8tJHFEEeb+QtGlxYN/Nln8TQlzeh+pCF1Ai46oxeZW6OM1GRzCYL7ffsXnqXHGmw4tB8pz6q7wnpBrgCD17ldcry0nkZD5/Rcx9uWo2/CU6uHCLZLqNjdVgxjQnupgi1iqzs1HtfyERr8JWcOG4kh2BzWHC69jhfBs1xz2aehyVz1T9Ie14fES53vES5z3HJpF6lKm6IIsWjtVD0S6oabzTglrqbi0uwhzRixNLoMWvfbTNbHohjsDi5rW43uc1jS0hrTFsQEEkhzjGriJMStQebFTEiOwud0DX7ZZIXVQJ036LKidYgC/NKL75oRxVifMLM4rjTFrkgmO+FNak1drcYBfp8yqFP0h8UXzPzhVBQeXe8bCO8BW+E4QDtsVl1nEhTnEuBRN4MSeZnvVtvDWRtYSbDzuqpLKG1zCfT4cNHj9uStCjhyzPzKEuBnlbtRNA3fzyQuZB89U6JnzKCm3fqVDS2nWMiiwT08V1GlB7ZUlhxckBCmMj3pTuHiZ88xyVwtEckNB14N4VTVM8ODG8JZbC0K1G8t7vsqNU3ui6q8RwgcDzCyjRNJ1svFb7GwCEFXhw5Q1lcHxhJg21B57LZZWmFXpejQFe/wASACFqOVC6tYbhTjm4z1QVaXunr4KvTq4SjC9U9H1a3DvFFoeW1KL3U3EAVGtFSWHF7uZa69vd7Ft+pno2tT9u+rSbQbVeHU6DXNcGQDiMshsmRl/xCL1N/wB3b3P5L0sLc8Hzw8QqfE1S42y1VnCSTtuofw57Fzbio8kggWXUeG3vb6KyynmibS7VG9LbQkI6dPz0TcOgz1+yY1m3afAKrqBqBqRJ2/PJNcwDLz+Utuw0TKhtCgKmyVDmAHqopOIaVNO8ebIBwSpqMt2JtQQuqGQgri4RUxKljdkdMwga2iMwc1xaAEoOQVRdEPjZUuIZuM/n+VcpARCVWGiqKz+HtYyPmEimwm2qtOpmOfyPX7owAfOSuJoKLI+ycY1UxOWaVXbPIoxQvp7Ku+kntcV1RiI3fU0QKnVn8l6Red9UDap1Z/JeiW54PBhm11xp75phMLmutzWMaLFKEq4NuxWgN1Hs5zy+vXkpiyqZb89d/wAc09ouOSc+ldG1gARdV3CFwdcItULiosqalSxhdMCFB8FzRKKKSQuKLDZQ8IEtaeqdKg5WQPdZDTQhlRjlc24RDaaVUaZU03QjFTVaYtTT2KCrTTSQUFTJVCRn4edEbjIQGCFDX9h+RUQJEKH1Qpq1IVV75Kmj03qd/u9WfyXpF5z1Pyqfs/kvRrpz4PBzoEwCLlQTAQXm/wDX5XNTWjU933+yOdUsGENWrZUOaJuuKWKlkDuIQ0ZCj2SnGpa68lRrQYfmURC5rpciGaLoWlQ4IsKFDURCBzU3VG4apiaQxkI2G/VdEgpRdCqa6sQDfVA55Sq7pCGlVkQUZPxSEdKsTYqs4QuDlNDMUIHO7kVQpD3KaGY9PJ/KDAhY9GD5+6g9P6ni1Tqz+S9EvPeqOVT9n8l6FdefB4IuXUjquXLCuqPSCZK5ciCqOQNK5cgYwppqe9GwXLkULDdGypdcuQE0qJ+qhcrQTc0bnrlyBFWpAKQ+qVy5GSiV2FcuWapjTI6JRK5coOxIXBQuWaBATGlcuUHqPU82qfs/kvRrly9HH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QSERUUExQUFBUWFxQXFxcYFRUYFRgUFBQVFBcXFxQXHCYeFxkjGRQUHy8gIycpLCwsFR4xNTAqNSYrLCkBCQoKDgwOFA8PFCkYFBgpKSkpKSkpKSkpKSkpKSkpKSkpKSkpKSkpKSkpKSkpKSkpKSkpKSkpKSkpKSkpKSkpKf/AABEIAPUAzQMBIgACEQEDEQH/xAAbAAACAwEBAQAAAAAAAAAAAAACAwEEBQAGB//EADsQAAEDAgQDBAkEAQMFAQAAAAEAAhEDIRIxQVEEYXGBkcHwBQYTIjKhsdHhQoLC8RQjQ1IHJDNichX/xAAYAQEBAQEBAAAAAAAAAAAAAAAAAQIDBP/EAB4RAQEBAQEAAgMBAAAAAAAAAAABEQIxAyESQWFR/9oADAMBAAIRAxEAPwD19L0M2DOSczgGNIAAHYtAtskFo7RryXF0FSO6eBZIaZsmGpZaQNUpUomulC4IsA90ZJSl3RLrVbKWq5ziTnbZC7LvzXMbe+en00U4ZPnXO6jcAKmU6+CaBfvKVIi29s+n1Uh2cdPp9kXEmDohNP8ApcSTGkZwmNflpogWaJ0MGAetv7QiRY3Vlkm43Pcl1mSD5gWRk2iVap5rMo19NlepPW452LmOVT4zhS8Ge5P5pjBrqiPIV+Fcw+8LZDU9yfR4QwCACOkLf4rhJzCihw4Gizi6yw05CJV0yBAhXW0eg7Es0Zv3dPymGtL1SaYqTu3+S9CsT1bpx7T9v8ltrpz4zXknlKAOe3mFwenNaubdLnUZFA8YrI8jyP1/KNjNVULFkJCN5vCXUKLFV7j5zSqfxIq74lLpydcr/wB7rLcODvt3FRPnxUYgPr9EBd55BG5BE+fOqG3dHfsp089FOo5qLgXHx+0ndSOenipjz55IHOQw/EMjH48woFxY5/W6U5yFr1WcFWBDgctwrNF3yVPiHSD5yNkfC15jnCsrFjSY9OxKq0qxSGq05iddQQQiIMIXVYGX9qCC6bd/TbtTyy2STT59qa26UaXoEfH+3xWssz0KPi/b4rTW54lePaE0DkhAjK6OVzjQKoB0Q+0Nxtn902d0k5/bUHNULLjMoKhhMeNQk1TF80WM/iTBOmQ3XNfygxoTug4qpJHJRjzWLXeQ0GbI2lLYE1qjTgVJCmFJCAEOFNUFFLSynOKS5Ewt2QXcNUvHb/S4lCIDp8ykrPU+mw19t0+k5Z1Crvlz/KuUnLq89W2OhRE30GXiUoOyHkDzZPjZRECAoa9c8ckDWINv0J+r9vitRZPoDJ/7fFay3GXlGN7VI7ShbfkmAALDbie9KqGMkZlLeDzQVw6PDbmFXfxLY3HJM4obW+V1nt4kOF8wYI58uSVuQisbzH1nzmupoalzCfTYuX7eieGMamgIGpgKqJhdC6VIcixBXAKHLpRXEJbmoy9Ke9EAQq1YQnPqqjx/GhjC46fM6DtKgv8At4YJ3gdt7dxWnRiAdAO1eP8AQ1Ko+DUkkxaYAy+EdmZK9pQpGI0H1/C6x5+5hwG+Z8wjEa/VBi0hEjmlo5WXFqEmVAQbXoFtn/t8VrLJ9Aj4/wBvitZbjLy7RugjySiCGYyWG0zCAk9UYjyFDEFbiqeIFeW9IcI8GQ4jznPJevey+fYqHF8KHT589FK68dY8cPSFWlUHtYLMi6Lgf8raLdbV1CGr6MBkG8C3TbsVP/8AJc0e48tG2nYsWV6NnX8N9IenadFpc8wB51Wd6N/6i8JVdhL3UjMD2ghrujgSB2wk8b6qNrXq4nn/AOiI6Qsb0j/03puHuOcw9cQ7j90n9Lz/AI+ih6mV4/1KdWotdw9YhwYf9JwzwZlpnY5dq9U6opUks9MJQl6VUqLsajZhfF14D0163161XBwgim0wXkXqHUg6M2jPNem9Ya59lgbM1HBlv+JBLvkI7VW9H+igyLKxnP2z/R9fiMIxMl2vvEie0SrjeCqVCC/4R+kZflb3D0OSv0OFt/UDqtTmM9dq3ongoiBJOR2O/Yt9jIEAlVuE4ci/mFbiy283V0hze1EcvsoLuRXYbowJqCDzRGqETGze6DV9APs/9vitbEvJ1XRQqXrNhzPepMc97bPvgaCXDS24Nokafqtwvs6GAtcwtcZacAAJDT7gZ7uGCMv1YtZW4yzTUAzRiFTNSDc9/wDSsh+Sw2PCSobTUl0Lidd0EOEBKNK23amgKYlStKdbh565hIqcPOVuW0LTe23NINMDoc+uhKjUrLqcORmkVaK1qzJ0P9clU4hllHbnpgtpxUlXsarPs9GXSsu9miqVEWNVnVFPtEXC+NMuZynwWhw1BZwGJw5Le4GhICsjn8n1FjhuBCs/44yAjfroEdMQMrnTcpjGwL963jy2puOal88kJeOxDigZyq56EzP1uoDOiCJKPDCIGq1FSfI16hM63QkbIC4gUxRc6rjLGvpuOGxGHFBJEECYuCIMXGa0vVrjPaUA6Xu94gFzmPtaMNRgAqNExiN5BBJiVm1q7RQcahe1uOlZj8DnXIDceNoYCYuXDqtH1b4gOpOd7So+ajvjwFzcLWtDcVNzmPgAe803JM3lbjLHNEA7Adfpqm0wUZHRDJ8ysNjaEJd0XNqI2vCCFxC4jb6qXOUoXO5UhvcihS4HVFKdrN4+Y0VbiGe7Yq25mvmNQgdGmotOqjUrzXHUbyOarFy3eN4UAW+m/wDRWJVowpY9vx97FWs+4TQLKrWq+8Fc4Zhcpjt19Q/guHkzHXdeg4Hh9j5zVb0fQgCB91qMaMh28hseq1I8Hyd7Q5mZtp943KJxtmpJHNLJk5/dacUF9/P0UYtLHtRtAnNBWZtp3wjIXNPVC0xpn2plWphFx32+YUUTJmJ5ggoDahcYRvOk94SBzlBbpgnhq0VHUsIa4vaxrzDZJGB7XBwIEQBN7K/6rF3+O0Pe9z2kh+Noa5rs8MBjLAEQYyIVKnUb/jcTcQGGcbMTIwu+Jn6m7jZO9U+Ep06b/Zmi6XwX0aVOmxxDWkgezAD2tc54BuQLEkgk7jLKL9L/ACTaVPcntPgha0jNGWTueq5tpewHKD2EhIY05+EJ5ad+zNR7Pt88kDGtjftJj5ogdpJQgxkixwqgSDOyNh11896kvm6WagH31UXTHOyVZ0B3XLrBMDrCI1Nr9bJRrTlmI0y74+aLA1Ivmcup5Tt91mcTSBnRXmu96JGUmTecp6X7ZVTiDYjQRpnM3HZCOnNyvPV2/wCqB18ytrhacKhWp/6rTAy2vl5utSkMrqR6fk73mL1GtA0I315AjdXaVTtJ+nLcaLLYwgzPLl5+6dW4ksGIfDkRoDnIIy6Hwvp460SR507EGAzOaTRec9x5BCfiGtijNc0bhT089iGnE5dkqanIeCI7ETY5JYA0iEQLtkDjyHUIGubOdvml+yg5yibVgXUGpsg2PQkQ79vir/AlwpsxgB+FuIN+EPwjEBymVg+2I4biCBUJwR/px7SSHCWgkXEzmMlZ9VG/9uDJILnFtxhw2HuAVKkNkGxebzlktxlnTzXTOn1QvJH3Q+1PMrDRpPkKQ4IGCduxCW6xJ85IG1qoAkkADPz4KQ15AhltpAPaqPFse1v6ZNtSRvponOM/G4zqBp1vhb8+qodVa4D4e4hVG8VawtoSb5aDVNbTn4Dloden6XFVuH4QuJIwy3qJ+v8AYRYGrVMWEyJzkxH6fvl1XUasicMHM7Za/nNPcNDnN+vNLFObDIGToN7nU6o0p1aYaS5xkmxicRsCft3KeJJcYsN+Ww+ibxFOM4J0MgjF5IVHiq4v8j55Ad6lalUntLnyTYaZ92y0uFMQdBvvYLIZxbZEH/23i5BLT1059VoUakttJkDreIjmpHXrxexwcQy18fPJWqdYO0+eeo6qpwtB18UCRlih3Iwmh2EhpBIveASIEkGM25d6rhVxjYsMttp5aJb+IMxGWs+Bz7FIrwM4yz527lIF7joUZFTJnOR0XPfcw7s1+SmnImL7jVS5uKLCJMbyJy26KoX7T+48QnOZzQht9PFS4796IW+r5KBr+xM6XXBgQM4njGUuE4g1AXNc3DADyCXNeAC5jSWgm2IiLjcLU9WaUUTIOJz3FxcyqxxNhJbUYwiwAs0Cyy6jaPsHmtU9m0OY5pxMa4vaHkNb7T3SSAbHNavqrxFJ/DNNGo+rSBLWPe5pJa2AIwxA2xAHXVaiMdrIzJJQYb5qxgEQhLdllp1CMvlopcTI2xN+oSyABnygKMcAZAAtknLMfJA2uAagnQT8ifqB3KsxkiZO5Ot4npn9AncTWbIeHNtaJHZ9SO1JNCfh94bajqJ7NiI2BQDU67fXft+Scx0VLD4mgntE9gtPaqzmnEC73QIO5cYNgNc+n1R8PXBcXkgE2AkdPADvQDUqe+7bE7+/OyTVrAsbaxLjyPxR4JPFMxk3sS7LKNO9D7doZgcYiXB0SDJJgj5dijUhLnYYOjts8MSc9Sfoq1d4dLRiaQJDiSRcfcDuTRUGNsvxCDPu2FoB5696ZR4YXLquIRGTouPqjtzy8tWwhtN7w7F7xhuWI5m+n3WtwnGhvsnCYfLoJyjDA+R7kT/R7XUmg/E0ER9yUirQaBSF/dkEDSUx6LzLG40te7ExzTiIMGxuI23Vvg3gYwWkQDInIWnv3XnaXDsa0RUMAgxBxSbnwWnR9KBzyT7rXNw3HzPejy9cY06UOJmQ0AEXkybATGVimvs0kSMMS0kEQbZrO4V+FzmF0hwb7wBsRMWKtF+JpE4nOiTBDYHVVyq69oBghxIi4IEEifdHggYHFggSQ585DfOVAaCS7EWzmC0kgjZLNQEAOscTpzETMGUQTql4kkj4r/q5DYeKIXuDHI5JNWoDhxTMQ6xzGRB2z70emaINwjMR0yXGr0VZ9c6/hc1h0RGtQeP8fiCS4AMJloBe2Guu0G09Vd9WeL9rRL8RcXPdJGAMmGiKfs3vbggDJxvim8gZNEuHD1hFYyWAmj/5gDiuyxvMDt0C2vQFKo2mRVDsYeZJe6pMtafdcQLCcNgBLSdVqDFa8a+epUe2nL7IXN7EslZU4gadp+yTW52AvH3UU3GY8j7lNgTe/XVFLDyY573UOAJ3jM6zrdQ46pGO0Dt35oGNIxG2Q+ZyHilvrWJVevVyExmfPZKpcVx0+7oTB7p+qlrc5WuI4jLs+o8FmvdjncTHYbj5lEx5JG10+hRE3zJ/CjrJIRQZv2K6KLYEA853Uf4pmNkz2ZCmun5FmmkPpK6GylGhqov5q7aYgSNT4BVXtuef3Wk5t0p1K91pj8tJHFEEeb+QtGlxYN/Nln8TQlzeh+pCF1Ai46oxeZW6OM1GRzCYL7ffsXnqXHGmw4tB8pz6q7wnpBrgCD17ldcry0nkZD5/Rcx9uWo2/CU6uHCLZLqNjdVgxjQnupgi1iqzs1HtfyERr8JWcOG4kh2BzWHC69jhfBs1xz2aehyVz1T9Ie14fES53vES5z3HJpF6lKm6IIsWjtVD0S6oabzTglrqbi0uwhzRixNLoMWvfbTNbHohjsDi5rW43uc1jS0hrTFsQEEkhzjGriJMStQebFTEiOwud0DX7ZZIXVQJ036LKidYgC/NKL75oRxVifMLM4rjTFrkgmO+FNak1drcYBfp8yqFP0h8UXzPzhVBQeXe8bCO8BW+E4QDtsVl1nEhTnEuBRN4MSeZnvVtvDWRtYSbDzuqpLKG1zCfT4cNHj9uStCjhyzPzKEuBnlbtRNA3fzyQuZB89U6JnzKCm3fqVDS2nWMiiwT08V1GlB7ZUlhxckBCmMj3pTuHiZ88xyVwtEckNB14N4VTVM8ODG8JZbC0K1G8t7vsqNU3ui6q8RwgcDzCyjRNJ1svFb7GwCEFXhw5Q1lcHxhJg21B57LZZWmFXpejQFe/wASACFqOVC6tYbhTjm4z1QVaXunr4KvTq4SjC9U9H1a3DvFFoeW1KL3U3EAVGtFSWHF7uZa69vd7Ft+pno2tT9u+rSbQbVeHU6DXNcGQDiMshsmRl/xCL1N/wB3b3P5L0sLc8Hzw8QqfE1S42y1VnCSTtuofw57Fzbio8kggWXUeG3vb6KyynmibS7VG9LbQkI6dPz0TcOgz1+yY1m3afAKrqBqBqRJ2/PJNcwDLz+Utuw0TKhtCgKmyVDmAHqopOIaVNO8ebIBwSpqMt2JtQQuqGQgri4RUxKljdkdMwga2iMwc1xaAEoOQVRdEPjZUuIZuM/n+VcpARCVWGiqKz+HtYyPmEimwm2qtOpmOfyPX7owAfOSuJoKLI+ycY1UxOWaVXbPIoxQvp7Ku+kntcV1RiI3fU0QKnVn8l6Red9UDap1Z/JeiW54PBhm11xp75phMLmutzWMaLFKEq4NuxWgN1Hs5zy+vXkpiyqZb89d/wAc09ouOSc+ldG1gARdV3CFwdcItULiosqalSxhdMCFB8FzRKKKSQuKLDZQ8IEtaeqdKg5WQPdZDTQhlRjlc24RDaaVUaZU03QjFTVaYtTT2KCrTTSQUFTJVCRn4edEbjIQGCFDX9h+RUQJEKH1Qpq1IVV75Kmj03qd/u9WfyXpF5z1Pyqfs/kvRrpz4PBzoEwCLlQTAQXm/wDX5XNTWjU933+yOdUsGENWrZUOaJuuKWKlkDuIQ0ZCj2SnGpa68lRrQYfmURC5rpciGaLoWlQ4IsKFDURCBzU3VG4apiaQxkI2G/VdEgpRdCqa6sQDfVA55Sq7pCGlVkQUZPxSEdKsTYqs4QuDlNDMUIHO7kVQpD3KaGY9PJ/KDAhY9GD5+6g9P6ni1Tqz+S9EvPeqOVT9n8l6FdefB4IuXUjquXLCuqPSCZK5ciCqOQNK5cgYwppqe9GwXLkULDdGypdcuQE0qJ+qhcrQTc0bnrlyBFWpAKQ+qVy5GSiV2FcuWapjTI6JRK5coOxIXBQuWaBATGlcuUHqPU82qfs/kvRrly9HH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https://encrypted-tbn2.gstatic.com/images?q=tbn:ANd9GcQc-2XIFmaPVaKlrrEjGNtCboKEWU-s-mM-zC9VKRFJSa2B9ax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1914525" cy="2390775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RstUleZkFZqrXeUy0qG1wUiptTxrWdXWEOpxJmGPsFTeZIDN3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81128"/>
            <a:ext cx="2619375" cy="1743076"/>
          </a:xfrm>
          <a:prstGeom prst="rect">
            <a:avLst/>
          </a:prstGeom>
          <a:noFill/>
        </p:spPr>
      </p:pic>
      <p:pic>
        <p:nvPicPr>
          <p:cNvPr id="1036" name="Picture 12" descr="https://encrypted-tbn3.gstatic.com/images?q=tbn:ANd9GcRX7bLSEoZJuQ0fBL_1dYKgmvTUAIkDkN4Rpv0FpBnz61Nf325Y-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636912"/>
            <a:ext cx="2619375" cy="1743076"/>
          </a:xfrm>
          <a:prstGeom prst="rect">
            <a:avLst/>
          </a:prstGeom>
          <a:noFill/>
        </p:spPr>
      </p:pic>
      <p:pic>
        <p:nvPicPr>
          <p:cNvPr id="1038" name="Picture 14" descr="https://encrypted-tbn2.gstatic.com/images?q=tbn:ANd9GcTQ_eb29SLsXMjez6KkBR4_HEljAVlamYamqH-HTr3eT_cLlfc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276872"/>
            <a:ext cx="914400" cy="990601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BDAAkGBwgHBgkIBwgKCgkLDRYPDQwMDRsUFRAWIB0iIiAdHx8kKDQsJCYxJx8fLT0tMTU3Ojo6Iys/RD84QzQ5Ojf/2wBDAQoKCg0MDRoPDxo3JR8lNzc3Nzc3Nzc3Nzc3Nzc3Nzc3Nzc3Nzc3Nzc3Nzc3Nzc3Nzc3Nzc3Nzc3Nzc3Nzc3Nzf/wAARCADFAQADASIAAhEBAxEB/8QAHAAAAAcBAQAAAAAAAAAAAAAAAAECAwQFBgcI/8QANRAAAQQBBAEEAQMCBQMFAAAAAQACAxEEBRIhMUEGEyJRYTJxgRRCByORobEWJPA0UmJy0f/EABkBAAMBAQEAAAAAAAAAAAAAAAABAgMEBf/EACERAQEBAAICAgMBAQAAAAAAAAABEQIhMUEDEjJRYRNx/9oADAMBAAIRAxEAPwDjLmlrrSmyPscnhE47z30iJ6IV9wZ+0pmYWOsm1Kiy2uFO67CqibHKBkcOAP5SFXkM7452uDgG9K+w9cixInmX/MlrhxWKE7wKCSZHk2SbVzlZCvHW1m9UMdG9zIIy4/aymtalk6jNvla1jRwGt+lGbudV82luYQ4A/wA2pvO0TjJ4RsWH38mGEnb7jw0murK9FemtHx9JwsfCxCXNawEk92VwfTdsGfFO6iGPBohd19Havj6iz3Nwa6q5KfFHyNhjQ7WDebICfH5SWFrYwdzSD5BSrDqaFSJS4ebKlRhMRDbSlxt/3SplddJDmfyU4a6SBy4cpK7Z/wBVYb/6Eybm8EcLGTUAr31TmyZGe6IPJiZ0PyqCZ3PA5V8fAqj1iVjXNa6jZ4UFt+FJzwJMhweL2nj8JgVfHC5+d7b8OpIIkkdFE27+h9JQB3ADz2T4Q289+VnkUFgjtEaA4RmgeQkkApYNJIsGqKI2QeOaS6ropJcSeUxpsAjirKDgQPpL5rjpFf2Ey0miGoAHsowO7QLQTaYtESRXn7RbjzwlFvB5QoDtLS68ubtPH0ivglEDwi6Pa1qbR7uOQgHWOe0QIrlEDZ/CcwU+dgjBF2kNPdpPy68I7oUj0ULZIW8hL93g+Uw3vpGe+OkrLRD7ZSOufrlaTQ9ex9Mg2BkplPJdu4Kyt88Ck40kixfHdJzor2636Z9c4TJw3OyHtBHF9Bb/AE/1VoeS5scWbHvPkleaQ8nki6S43OZJuY5zfogrSc/2m/HPOvW7Cw7XRva5p6INqWwHwvLOn+sNf04NGPnvpnQcbC6P6X/xhjZG2HXIHh3FyNRZvgvryjr7ulFzZfZxJpQa2t4pQ9P9RaRqeMcnGzY3MrkFwBCrtQ9RNfBLBDG17XCtyWUtZqWTfI6RxJLjZUHKPDiDXHAUqQj+VV6g+o3G9teVfoTuqd7t73uBJN0iHLg367RMNdn+UD9tXJb26YU67NdIuQR+PKMEgc9Iw4mgBwUuzIDhRPaIU4dJxzRXH+yS4UOEhhBHSSRZ46SzyO0kCyP+VREEkUADyknd5TjjRSHGv3RBaA3HmuEBz0UQcSKJ8oAF3Q8+Uyt0flHV/afiw5ZbLWED7KD48eAf95lRx89A2USaUrlu3tFRpHXFeUm64VdpoUSP2RjgcDlAfujqjyU9BwO6tHHEZJKB4+ymhz5T0Lg11uHSIL/DpibH2eE3Jte7/LFD6SZX7z+PpO45DQbq6VFhxkG4bgEWREIG2CLPgJcIlnmbFjtvyT4C12n6XCWsa6EPe/hzj0EhuMW2KTcC1jnAi+Aj2ObdggfZXU8D0/ixtNM2i6CRqfpTGnx3iOgb8dp5R945duLRzXPhLEgI56+ipmtaPLpuTsc5zm1xYVXyDzwl1DTsfMlgNY8rowe6dwVeYHq3Ow6a6T3G7eisxY42n+EZk3D9IsJ/elZvlvo/Xu5v+dALA7Ci5XquHJ5cxwAKxkLJHvDWNNnxasmaRlmNryG07wDyi22FOMjSwarjS3uka0+OVNjkjl4Y4OPfBWJm03LieHBoI6CTj5GRiSEsc9pHg+VH1aSt4Ad3KUOK4VPpesnKayObY191flXH1RBB8qLKqATVohy274Ruq67KXHBJI2o28/VJYduGSKB2pDmmr5U1+MyFgfmZMULL5s8qFNrmjYu7a5+Q+uK4TxPkQa8khjC5x8AJ+PT5Xj5gMFWS40KVafUGoTkDT8EQt5+bhyo78XUs2352YW/TQVWFf0tJ5tKw/wD1OSHvH9rDaiS+pGAhmm6fvcf7380m8fR8OKi5m9/du5JU1rGsAEbGtN3wEtgxWzv13UT/AJuT/TxONFreEItDxy+8qWSRze7PasiCSbQIdVkWjT7c1dHbQQkUBXHSkbtrC2hymHD8rSs+/AgASjPPFJLbKLkjuqU4ooAih4Rh3gWEkEEowa5KYwfI5B5QDjXNorO60sCh2jwL00/pCKPaXPjLlsceeKNwc4hrB01ZL0s1xgLz8Wj6VwyXeXNd48lXUZt2tGM0SMIb8WjlQzkybnmN7iT9lVzJHOG1t0noN26q4CeERmyDNifDmw+4K+Lx2FznMjdBkvYLoO8hdC1bIETC9hDaHxv7XPs2R0mQ57nbiebCiztfHqGOXGk/jRe7JstR2Hk/astJa0zbj3+UDV7gae2KOyzn8qyhic1vHQT2LEJGsc6qP0rOPHAYRxQVZ0iqlzCBx5+01Jjsc0tmjaQfwrKeP8KFktJHHYSsPWe1TRnRubkYNuA5c0dhWfp/V8d8W3KkLdhogjpSseQxvBIHXIPlVeu6eyAt1DHAcx5/zGeAlYucpV5L6o02J5bhYU2U/kA+Cok+peodRIbBGzEhA4aBzX2U7o74JoWiOJrT4cB0rB5NVXKzt7OZe1M3QHyyCTPzJJeOieLU7F03Ex+RCC7ySpTXHb5RE8jgpd1U8De6x8RtroBIq/yfylh1/hEb/dEKklvPPA80ltqyCOEkuopJqwQSjAU4A0PN9oO4+kk9cowW7aoko0nMqJHJspBvyltBajcOAQbWhYaqh0iN3YS+0Rb9JUexsiMhDW8E+SnjiFpFysv91Ht1Cin4Im+26aQ8D9Dfyq3rE3SJIZI74sfaDWBwAcaKJsjieT56U1sMeRNG+IUOnNPV/hAnXloNHDWYTQCQfpWUZphLh8iaCiQQuihYXABlcKWCbFdeFU8l6WOLBYa66tSZaha7y7wkYVCr6CGW8AEUKV+mcYv1DkTPkLXOsHoV0s64l7ib5C22qQsMLnFvH3SyEse+ciFvH2Flda+UcCj+U/DMYvymXgtdXn6TjCOD/slLTka7Qsmctb7zHbBzfa1zZBLCDG1YnQdRAZ7ZIa38Fb7TsrTxhb5HtZGwfJxPK0jO3Fe+NxFuBH2o88IIpx/gdqv9R+sYnyux9HjqFjaMjvJWZi1nMoPe7cSbtVysOcb7av22uNUlatBBHo83uOpzhTW/lZseoMps28Ri9tD8flMz6nlZTfbmdwTZKjo5Klems2PEyKzWvMYPIatjHl6FkPqLVWMcR+mUV/CwLpjA8PBAPlWmCMTUMdxmgjthvd5UcpNVraDB9znGyIJh38HpqbTstvzdCa8Us5HomG4h2Nk5ENCxseeE7FiaxjhpwdWkIF02Q2FOTT2xavic11OYQfyEy7g1XKYbq/qaIESQYuSB+KKH/U8Io6noksb28OMSD7Pgg1wjo30lN1b03OD7eTkY/FlsjOlPhxMPIaDhanizAjin0iwtVxvtFuAPKsn6TlMI2x+4D5ZyFFkxJmPAfE6vyEv4cxzBpEjaTjY2hpb4UVhO7aOktry14DlfaAdGALCL23VynmlhNefCQZHC2kdIPdNOb0LpLyDQDR1V0hC0STBoFWiyG1IRfHSJ/R3pkFWOkbTlx2TSgN/VQWh0bDY2ITOI3+AQmVuNE/a6FrGiq6TUJO75cBLDXCNoP+iUOwXeOlUSnY8g2gAlPyQOmZZBAKiRkW0g0P8AlW0MwlIaAKWmddIvSm1HCM0PtVbQq52mx4uNtjjHuHs/S1kkTXEgVwqnNczaWkG/KXLj0c5Vz/UoQ2Z+wXsNF3hV9m1qtVx642GncrN5MO2SvCyxpLvY8aQsdw6iE9LmZTmGP3DsJur7UVoLiABaccCHNbRBTlo9lMJc4NrgKQ2t208AJLH7GkADcrXTtPdI5hmHLuUi32i42NLK74NIFdlPv0zJDAW1a02Dp+9wEbQR+ys5NL2tAofwnnQ+znuRp+XGy3wl480orJHQyAx3x21b98MkLyBRaqrUNKxs4uPEM55BHRKMsEu+UfRtUhfJslcWrRxbHtDmOv6XPMiCfByRHkNotNhw6K02iaq14bHIQ0nwpsV2v9pDr3fwjcSSCeeK5S76J/YIFovtQfaPLj481mXHjJ+67UKXRNOeAWwe2R5YSFZ01Dg8FPTVkOmZWM7dg6rkwg/2l1gKQ3N9RwlpZmxzAeJGjlS/H3SFCuE5aXTlu2ieOB2nJiHxsAbtLRRP2idKDfP+qSTu4Dh+eVWpktNi0sHw7pDZzRKUWUOVJy4GOdk4ddtCbkdue790snbRqinI4BPM3j43zSovZ7SMIZUwD7a0HlavGxGsbTP0jq1D0jCokA/Eng9LQyMZEAwAEgclOeC3TMzS2Nm7zwKTcbKPJ482jmcLHPSYEwBIJ4KqbhQbZQx7tjro9J9mUQeDVKvc5ocQ0i75A8pDp9j+TV92np5F2zPIAc+6+1Q6lqkrJt0VOJco+bqLmxOia62/apH5RPbkryKccWmTqWRkcytb/CrMja9pPRP4Q/qT/abFdIRhz2lxHCVOYhgbTbT/ACnomuldd8+SUczWjbVoRsJbYNeFKlhp+EXT+4SXgjpafGjFN4/Ci4ccGHowkfMxsjzw2/kpumPDhvJ+IVxNa3Q8Voju2t+lMmgj2/8AyULS3fFp/wDCrd0Qe0uaKP0rkY+1BlYkZJJIA+lR5kIYTXA+1ptQgfE3c4drP5oHJPlKxpM9KfUcRuZhlslbh+g+Vlo434mU1hdRabBWsfJ7RsdA8BRPVmLGY8XMx2gAin19rPtpP0t9Py/6jHaD8iB3+FNLb8mll/Tec7HkMUpD43dX2Fqw4Ftt6U2fo5SK2+OEYDXWQOUqieEBYNKMOk7SeB/qk7TZBdSWeSgW8ccFMpm41knoz0+6T/tdPM8nRIHARS/4VaVkNdPkxtxgRe1pW2mzMfDgMWC0No9qlzMmXMI92R1fQKJNY2/X24/6u9AnTJy7SS+aI/290sXKx8R2Tsex44p4pejXwuIHFgdKl1r0zgaxjyNyI2NlcPjI0cgowv8AXvLHCXDdXHKVivMMode0tP8ACtdY0TN0OeSHJidsLqY+uwqx0FMt3PNp619NXoU0eVuDXfO+j0ree4/i6Mg/8rA4GVJiZLZ4v7Ty37W0w9Xi1Ha4PAFUWOPIKuUr1Tc4IcC2zShzF0YL3ODNvPKl5Emz3Ghw5/TZWX1HLf7xY42EacHnZ7pZt8BLNv8Auo8moyTkAjkdqG5wLrB7RhxaN9co0f0J5XO7PBTJur8J73GUNzaH2pU7sIRgRB5k8k9Iwar2uoeVIhnds22a8pJjZstrufpM1Rrwlo/6fe4/qHSl4rPcIcWlwHPHagsJrarzRWPsOIqvr6R2MyIE+RLFOLaW7etyXBq2TC62m/K179ExNSjoODX1ZtUGr+mczCeJIm+5AOOFXgpZVvo3qqX4B458rW4/qJkzetp8lclgcceY3bCD0VPGqzg/IChzx5CqcyvB03J1H+obtDrrr6VDlyuJ5qyVTYOs47mAySkcWR9J5+q6e42Zj1Y4ReRTjZ2dLHSyFrm2DzwmPUskUWmRY9ESuNj8JB9Q42MXOxYzK/b+p3VqufnjUs5kmc9rQ40PpoUrnXatx5nQTNe3lzez9re6TmszsbfGfkB8mrOa16ZfiwMy8HKiyo39tYfkP4Ub01kSQZXsy7hZotdwQp5dnsvcbc3fBIKIhziDZ48faOMhzTXhOeK4UVRptg2jG7nm0suBCUNqA6BLIWRbeSSkRslf8yQAPATUExe4s27j4pX2FpMs0Nv+DD/qnbjl+lqra73LDTz1QUrE0mWdt7S0X2Vbth0/T2UWgvHZTbszIyLbhsoDz0FOrnxz2g636V0nP052Pnjc4NOxxPLSvO2uaNk6bmTw+zL7DXHY5w8fuvSkekTyu93Inc6+2p7NwdIfD7GXDC7/AOwtTll1pLkeTDC7bd8f7ppjpIXgxvLT9hbv/EXAgxtYe3FjYyO/jt4CxMsdOO4LWWwX+FTalkyNDXv66KhPeZHWXWU89rPCOLGMttFNJ/uPhPR7IiiBJLjQAtIJ3bvH4UkjH3bWvdTRV/ZQ/pXSPqH5ICJ5quEC1x6Uz+imbdjx1SYdGRz/AKo0YbF/sk8jg/wneK57TTkvJnImEnuitTo8ZGODbSfwsxEA6ty1GlSGOFrGiv47VzpNXEIexzeaHdK0jkdLCIg+/tpUHD/zHtaR2tDj4jG05tXXZVoqg1LQ8bKjP9RHsfXD2hY7UdKnwLLj7kV8OAXVJ4yQS8ih0qfPw2SMLaBB7BCm8T48v25e4FtBw/Ui2nkcV5Wzy9Fxpoyz9D/BAVDqWlTYUpD6c0NvcFN1asZd8nhLpw4BaSfsICj4FI7rrhGidLL0/muwdVhfI4GImnbjwF1P1LommZOiN1aN2OyZtO3xnkj/APVxnzz19FXvp1085EE0z3wA8NceAquZ2izv7a1uOxvtNLXWCE5+r9PSEUQbGG/ScaABSx8tdyCLRQqkTm1yE5tAHSU7npMa6iP6DTyCxoto+X5KYbqOZlv2QNLY77T2Lo+x3vZ0g4FnlFlatiwN9vFA48hafXXLx5/Xz4WUGnR17mS7c7vk9I5c6DFaGQV34WYl1uZ0u5zzsPBpPe4x5a4v+JF8KP8AOzy2+08xPzNUle0hrqHk/SoMjLO9wa8vcT2UvLkYfiHkNJRadiF0wfuBYORx2tePCTyy58qw3rP03nzzDKY0vaBZWFmwJXOc18DwR9hejJoWTsLZACD4pUmv+modQx9sMYa4DtoS5RfDl1lcBkwzB8wwl319KJ7klOvi1tNW0SfBmdFKx20f3FUOVg20lg+X0o300xRm756VnpDX3uH2oUsLmEtcKIUzR59uQA6rQdaeGESAGSPcf/cAout6IyOLfCf1C/2KtcWURbSaPH+iGfJG5lvG6+6TTHP52bCQexwVHI5pXGoQNdM57ASCbpQGxE2dvSm9L6puE0bKv9OyA9gaT82qicwtNAFLimfE8EcJy9IsdA02m1udzXau2ZP6QXWQsXpWpMLqJ5A5sq5bl8gkjn6WkuFi/fk0L7/dMSTxe2XPIB8BVIyXO4LiUiVzSPkTY8I1P1lKzZ4xZY3lSNNbjZ0D4MhgLXtrnsKmmcXvNWeeAFMwZDhskzMp7Y4oxzfk/QStPGUztPbi5U0Mclta4gfaRHGwxn3ByOknNzRk5c00YNPdYtMwukk/TaS8TcTSMjNnLYmO64oK/k9KavoGPi5mVQimdVE0a/ZQdLn1aB8X9KC3647Wo93UdSEbtSldIWcgOPDUpf2XdqRDG5kYv6Tn0SiYzbXJSw0d2ov8XMECCLR+bpEWtpAM5qygv+NnnapkTk75ab4aFXOeXAuJtFI3kkm7RRij1/C9LjwkjybytvZAd/4VNwZmUWFxBUKQWbaP9E5j8kANN+Uvk47G/wAPyeeKeX+47YAKPlXGNCI42tpUmO0tyGsbfPKvoy7o/Sw5dRrO7p9rfAT0Y29clIjskGlIYOFnVqvWNExdRgLXAB5HZC5J6j0CXScpzCS6MHh1dLugbYvyoGsaPFqGK9r2s+Xk9qOUVxuPPGTpv9SPj+o+VQZGNJhy7QCHfa6xrvpuTSSX1/lgrOZOLDlipWgX0aUTZWuy+Ge0zXR7ft5Lfn+kKzOW2VnAsVyoWX6ea4l0JLT5Cgt07UMezGSWhV9isWOTHFK4bW1QTZ0wOg3MIP2FX/12RET7ke6vKls1LJa3dHGDY5COjk5IGbiSwUT+kqvNivwr2duRqLQH8H6A/wBkydLftPFqftirKrYsh0ZtvassbVpY79xoeAOPtLZpUgYHNbZ8hORenZsj5WWEn6T+ycLbr8QANEJZ13HcflZ4T2N6Qe+Q+/LbR1Slzeio6BhcS4ckeKVXlC+ssVD/AFGGNDcSEB3lzuSq8u1DUZBu9yRoJO09LeYHpvAEQEkI3jyfKtoMKCGPYyFgrzSX27E68OfYXp3Ompz4vbZ+e1pMPQYsdmxoa6+S5aDaByOEpob4FJdjszFC1kLYw0fHyEYYBySQnXfjpIIsc8oMnYbu0Zbx1wl2BwgeRQThEAAUKStoqxwgB1aMkBJWLsbd32h8RfJBS3kxDa4c+VHLwDZXqeXjd6Wx1WGoscFjrsnnkpsuABLOXFO4p2l19lLk1+OdrHTrOYJA6xXCvaN8qo0aMPnLg2q8lXbR2O/yuXn5dPE7FdUOlIYLFWmYxQ7UlgvvhZrwtgO1Bxrso+AKtJJG63dJGyX+I8nt6RG0kb5HUB5pczDQRdEV4K3/AKva7VsuyKZCKAWPnwpGPIoj8pcpWkskxBHY3dj6RT03HkJ7LaFqW7HcPyq/VrZjU48OPQWfLwqd1ROxxJVgNPlGIPb/AGKebQAFIF1nnx0ufba3zsGjY4bRX5tSYWlx6seQowvmh0nYzTgR30UpexYssWOrAHfZU+Ky0MJ68qDBY/utWEDaN2VtxZ2JcLSLCeaCOb2lFEOLKdIB8K8QRySOvzSM35StvPCS++ABwnDChVWk1RrpKAAFeUfHdeEZ+i8EEWhsSqBFVyhy0g88JjybLS3wj82QlGz4R0QBaBIRQB/5R1aM99oNHkIJq9Rx4/Za8CnV2qp0YI5QQXf8d6eZ8vk1ta0mgnI+XBBBPkPj/Jf6MzaxxuyVbs7CCC5eXl2TwfaKcn2jgIIKVQ54TEri1jj+EEED2x+Y/dLJY8qtyI2v5ICCCsVEfGyq2hZf1WBFkRMaPiBdIILH5fxV8X5KSzfKKkEFxx2wpg+INpxostP0ekEE+PlHpaY7BQKsYhwEEFvxSnRnhPAXVoIK/SKAHPaMk2ggiFBOHIrhA+UEEF7E0WgCgglBRu6+kiuO0EEy4iLee0fntBB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42" name="AutoShape 18" descr="data:image/jpeg;base64,/9j/4AAQSkZJRgABAQAAAQABAAD/2wBDAAkGBwgHBgkIBwgKCgkLDRYPDQwMDRsUFRAWIB0iIiAdHx8kKDQsJCYxJx8fLT0tMTU3Ojo6Iys/RD84QzQ5Ojf/2wBDAQoKCg0MDRoPDxo3JR8lNzc3Nzc3Nzc3Nzc3Nzc3Nzc3Nzc3Nzc3Nzc3Nzc3Nzc3Nzc3Nzc3Nzc3Nzc3Nzc3Nzf/wAARCADFAQADASIAAhEBAxEB/8QAHAAAAAcBAQAAAAAAAAAAAAAAAAECAwQFBgcI/8QANRAAAQQBBAEEAQMCBQMFAAAAAQACAxEEBRIhMUEGEyJRYTJxgRRCByORobEWJPA0UmJy0f/EABkBAAMBAQEAAAAAAAAAAAAAAAABAgMEBf/EACERAQEBAAICAgMBAQAAAAAAAAABEQIhMUEDEjJRYRNx/9oADAMBAAIRAxEAPwDjLmlrrSmyPscnhE47z30iJ6IV9wZ+0pmYWOsm1Kiy2uFO67CqibHKBkcOAP5SFXkM7452uDgG9K+w9cixInmX/MlrhxWKE7wKCSZHk2SbVzlZCvHW1m9UMdG9zIIy4/aymtalk6jNvla1jRwGt+lGbudV82luYQ4A/wA2pvO0TjJ4RsWH38mGEnb7jw0murK9FemtHx9JwsfCxCXNawEk92VwfTdsGfFO6iGPBohd19Havj6iz3Nwa6q5KfFHyNhjQ7WDebICfH5SWFrYwdzSD5BSrDqaFSJS4ebKlRhMRDbSlxt/3SplddJDmfyU4a6SBy4cpK7Z/wBVYb/6Eybm8EcLGTUAr31TmyZGe6IPJiZ0PyqCZ3PA5V8fAqj1iVjXNa6jZ4UFt+FJzwJMhweL2nj8JgVfHC5+d7b8OpIIkkdFE27+h9JQB3ADz2T4Q289+VnkUFgjtEaA4RmgeQkkApYNJIsGqKI2QeOaS6ropJcSeUxpsAjirKDgQPpL5rjpFf2Ey0miGoAHsowO7QLQTaYtESRXn7RbjzwlFvB5QoDtLS68ubtPH0ivglEDwi6Pa1qbR7uOQgHWOe0QIrlEDZ/CcwU+dgjBF2kNPdpPy68I7oUj0ULZIW8hL93g+Uw3vpGe+OkrLRD7ZSOufrlaTQ9ex9Mg2BkplPJdu4Kyt88Ck40kixfHdJzor2636Z9c4TJw3OyHtBHF9Bb/AE/1VoeS5scWbHvPkleaQ8nki6S43OZJuY5zfogrSc/2m/HPOvW7Cw7XRva5p6INqWwHwvLOn+sNf04NGPnvpnQcbC6P6X/xhjZG2HXIHh3FyNRZvgvryjr7ulFzZfZxJpQa2t4pQ9P9RaRqeMcnGzY3MrkFwBCrtQ9RNfBLBDG17XCtyWUtZqWTfI6RxJLjZUHKPDiDXHAUqQj+VV6g+o3G9teVfoTuqd7t73uBJN0iHLg367RMNdn+UD9tXJb26YU67NdIuQR+PKMEgc9Iw4mgBwUuzIDhRPaIU4dJxzRXH+yS4UOEhhBHSSRZ46SzyO0kCyP+VREEkUADyknd5TjjRSHGv3RBaA3HmuEBz0UQcSKJ8oAF3Q8+Uyt0flHV/afiw5ZbLWED7KD48eAf95lRx89A2USaUrlu3tFRpHXFeUm64VdpoUSP2RjgcDlAfujqjyU9BwO6tHHEZJKB4+ymhz5T0Lg11uHSIL/DpibH2eE3Jte7/LFD6SZX7z+PpO45DQbq6VFhxkG4bgEWREIG2CLPgJcIlnmbFjtvyT4C12n6XCWsa6EPe/hzj0EhuMW2KTcC1jnAi+Aj2ObdggfZXU8D0/ixtNM2i6CRqfpTGnx3iOgb8dp5R945duLRzXPhLEgI56+ipmtaPLpuTsc5zm1xYVXyDzwl1DTsfMlgNY8rowe6dwVeYHq3Ow6a6T3G7eisxY42n+EZk3D9IsJ/elZvlvo/Xu5v+dALA7Ci5XquHJ5cxwAKxkLJHvDWNNnxasmaRlmNryG07wDyi22FOMjSwarjS3uka0+OVNjkjl4Y4OPfBWJm03LieHBoI6CTj5GRiSEsc9pHg+VH1aSt4Ad3KUOK4VPpesnKayObY191flXH1RBB8qLKqATVohy274Ruq67KXHBJI2o28/VJYduGSKB2pDmmr5U1+MyFgfmZMULL5s8qFNrmjYu7a5+Q+uK4TxPkQa8khjC5x8AJ+PT5Xj5gMFWS40KVafUGoTkDT8EQt5+bhyo78XUs2352YW/TQVWFf0tJ5tKw/wD1OSHvH9rDaiS+pGAhmm6fvcf7380m8fR8OKi5m9/du5JU1rGsAEbGtN3wEtgxWzv13UT/AJuT/TxONFreEItDxy+8qWSRze7PasiCSbQIdVkWjT7c1dHbQQkUBXHSkbtrC2hymHD8rSs+/AgASjPPFJLbKLkjuqU4ooAih4Rh3gWEkEEowa5KYwfI5B5QDjXNorO60sCh2jwL00/pCKPaXPjLlsceeKNwc4hrB01ZL0s1xgLz8Wj6VwyXeXNd48lXUZt2tGM0SMIb8WjlQzkybnmN7iT9lVzJHOG1t0noN26q4CeERmyDNifDmw+4K+Lx2FznMjdBkvYLoO8hdC1bIETC9hDaHxv7XPs2R0mQ57nbiebCiztfHqGOXGk/jRe7JstR2Hk/astJa0zbj3+UDV7gae2KOyzn8qyhic1vHQT2LEJGsc6qP0rOPHAYRxQVZ0iqlzCBx5+01Jjsc0tmjaQfwrKeP8KFktJHHYSsPWe1TRnRubkYNuA5c0dhWfp/V8d8W3KkLdhogjpSseQxvBIHXIPlVeu6eyAt1DHAcx5/zGeAlYucpV5L6o02J5bhYU2U/kA+Cok+peodRIbBGzEhA4aBzX2U7o74JoWiOJrT4cB0rB5NVXKzt7OZe1M3QHyyCTPzJJeOieLU7F03Ex+RCC7ySpTXHb5RE8jgpd1U8De6x8RtroBIq/yfylh1/hEb/dEKklvPPA80ltqyCOEkuopJqwQSjAU4A0PN9oO4+kk9cowW7aoko0nMqJHJspBvyltBajcOAQbWhYaqh0iN3YS+0Rb9JUexsiMhDW8E+SnjiFpFysv91Ht1Cin4Im+26aQ8D9Dfyq3rE3SJIZI74sfaDWBwAcaKJsjieT56U1sMeRNG+IUOnNPV/hAnXloNHDWYTQCQfpWUZphLh8iaCiQQuihYXABlcKWCbFdeFU8l6WOLBYa66tSZaha7y7wkYVCr6CGW8AEUKV+mcYv1DkTPkLXOsHoV0s64l7ib5C22qQsMLnFvH3SyEse+ciFvH2Flda+UcCj+U/DMYvymXgtdXn6TjCOD/slLTka7Qsmctb7zHbBzfa1zZBLCDG1YnQdRAZ7ZIa38Fb7TsrTxhb5HtZGwfJxPK0jO3Fe+NxFuBH2o88IIpx/gdqv9R+sYnyux9HjqFjaMjvJWZi1nMoPe7cSbtVysOcb7av22uNUlatBBHo83uOpzhTW/lZseoMps28Ri9tD8flMz6nlZTfbmdwTZKjo5Klems2PEyKzWvMYPIatjHl6FkPqLVWMcR+mUV/CwLpjA8PBAPlWmCMTUMdxmgjthvd5UcpNVraDB9znGyIJh38HpqbTstvzdCa8Us5HomG4h2Nk5ENCxseeE7FiaxjhpwdWkIF02Q2FOTT2xavic11OYQfyEy7g1XKYbq/qaIESQYuSB+KKH/U8Io6noksb28OMSD7Pgg1wjo30lN1b03OD7eTkY/FlsjOlPhxMPIaDhanizAjin0iwtVxvtFuAPKsn6TlMI2x+4D5ZyFFkxJmPAfE6vyEv4cxzBpEjaTjY2hpb4UVhO7aOktry14DlfaAdGALCL23VynmlhNefCQZHC2kdIPdNOb0LpLyDQDR1V0hC0STBoFWiyG1IRfHSJ/R3pkFWOkbTlx2TSgN/VQWh0bDY2ITOI3+AQmVuNE/a6FrGiq6TUJO75cBLDXCNoP+iUOwXeOlUSnY8g2gAlPyQOmZZBAKiRkW0g0P8AlW0MwlIaAKWmddIvSm1HCM0PtVbQq52mx4uNtjjHuHs/S1kkTXEgVwqnNczaWkG/KXLj0c5Vz/UoQ2Z+wXsNF3hV9m1qtVx642GncrN5MO2SvCyxpLvY8aQsdw6iE9LmZTmGP3DsJur7UVoLiABaccCHNbRBTlo9lMJc4NrgKQ2t208AJLH7GkADcrXTtPdI5hmHLuUi32i42NLK74NIFdlPv0zJDAW1a02Dp+9wEbQR+ys5NL2tAofwnnQ+znuRp+XGy3wl480orJHQyAx3x21b98MkLyBRaqrUNKxs4uPEM55BHRKMsEu+UfRtUhfJslcWrRxbHtDmOv6XPMiCfByRHkNotNhw6K02iaq14bHIQ0nwpsV2v9pDr3fwjcSSCeeK5S76J/YIFovtQfaPLj481mXHjJ+67UKXRNOeAWwe2R5YSFZ01Dg8FPTVkOmZWM7dg6rkwg/2l1gKQ3N9RwlpZmxzAeJGjlS/H3SFCuE5aXTlu2ieOB2nJiHxsAbtLRRP2idKDfP+qSTu4Dh+eVWpktNi0sHw7pDZzRKUWUOVJy4GOdk4ddtCbkdue790snbRqinI4BPM3j43zSovZ7SMIZUwD7a0HlavGxGsbTP0jq1D0jCokA/Eng9LQyMZEAwAEgclOeC3TMzS2Nm7zwKTcbKPJ482jmcLHPSYEwBIJ4KqbhQbZQx7tjro9J9mUQeDVKvc5ocQ0i75A8pDp9j+TV92np5F2zPIAc+6+1Q6lqkrJt0VOJco+bqLmxOia62/apH5RPbkryKccWmTqWRkcytb/CrMja9pPRP4Q/qT/abFdIRhz2lxHCVOYhgbTbT/ACnomuldd8+SUczWjbVoRsJbYNeFKlhp+EXT+4SXgjpafGjFN4/Ci4ccGHowkfMxsjzw2/kpumPDhvJ+IVxNa3Q8Voju2t+lMmgj2/8AyULS3fFp/wDCrd0Qe0uaKP0rkY+1BlYkZJJIA+lR5kIYTXA+1ptQgfE3c4drP5oHJPlKxpM9KfUcRuZhlslbh+g+Vlo434mU1hdRabBWsfJ7RsdA8BRPVmLGY8XMx2gAin19rPtpP0t9Py/6jHaD8iB3+FNLb8mll/Tec7HkMUpD43dX2Fqw4Ftt6U2fo5SK2+OEYDXWQOUqieEBYNKMOk7SeB/qk7TZBdSWeSgW8ccFMpm41knoz0+6T/tdPM8nRIHARS/4VaVkNdPkxtxgRe1pW2mzMfDgMWC0No9qlzMmXMI92R1fQKJNY2/X24/6u9AnTJy7SS+aI/290sXKx8R2Tsex44p4pejXwuIHFgdKl1r0zgaxjyNyI2NlcPjI0cgowv8AXvLHCXDdXHKVivMMode0tP8ACtdY0TN0OeSHJidsLqY+uwqx0FMt3PNp619NXoU0eVuDXfO+j0ree4/i6Mg/8rA4GVJiZLZ4v7Ty37W0w9Xi1Ha4PAFUWOPIKuUr1Tc4IcC2zShzF0YL3ODNvPKl5Emz3Ghw5/TZWX1HLf7xY42EacHnZ7pZt8BLNv8Auo8moyTkAjkdqG5wLrB7RhxaN9co0f0J5XO7PBTJur8J73GUNzaH2pU7sIRgRB5k8k9Iwar2uoeVIhnds22a8pJjZstrufpM1Rrwlo/6fe4/qHSl4rPcIcWlwHPHagsJrarzRWPsOIqvr6R2MyIE+RLFOLaW7etyXBq2TC62m/K179ExNSjoODX1ZtUGr+mczCeJIm+5AOOFXgpZVvo3qqX4B458rW4/qJkzetp8lclgcceY3bCD0VPGqzg/IChzx5CqcyvB03J1H+obtDrrr6VDlyuJ5qyVTYOs47mAySkcWR9J5+q6e42Zj1Y4ReRTjZ2dLHSyFrm2DzwmPUskUWmRY9ESuNj8JB9Q42MXOxYzK/b+p3VqufnjUs5kmc9rQ40PpoUrnXatx5nQTNe3lzez9re6TmszsbfGfkB8mrOa16ZfiwMy8HKiyo39tYfkP4Ub01kSQZXsy7hZotdwQp5dnsvcbc3fBIKIhziDZ48faOMhzTXhOeK4UVRptg2jG7nm0suBCUNqA6BLIWRbeSSkRslf8yQAPATUExe4s27j4pX2FpMs0Nv+DD/qnbjl+lqra73LDTz1QUrE0mWdt7S0X2Vbth0/T2UWgvHZTbszIyLbhsoDz0FOrnxz2g636V0nP052Pnjc4NOxxPLSvO2uaNk6bmTw+zL7DXHY5w8fuvSkekTyu93Inc6+2p7NwdIfD7GXDC7/AOwtTll1pLkeTDC7bd8f7ppjpIXgxvLT9hbv/EXAgxtYe3FjYyO/jt4CxMsdOO4LWWwX+FTalkyNDXv66KhPeZHWXWU89rPCOLGMttFNJ/uPhPR7IiiBJLjQAtIJ3bvH4UkjH3bWvdTRV/ZQ/pXSPqH5ICJ5quEC1x6Uz+imbdjx1SYdGRz/AKo0YbF/sk8jg/wneK57TTkvJnImEnuitTo8ZGODbSfwsxEA6ty1GlSGOFrGiv47VzpNXEIexzeaHdK0jkdLCIg+/tpUHD/zHtaR2tDj4jG05tXXZVoqg1LQ8bKjP9RHsfXD2hY7UdKnwLLj7kV8OAXVJ4yQS8ih0qfPw2SMLaBB7BCm8T48v25e4FtBw/Ui2nkcV5Wzy9Fxpoyz9D/BAVDqWlTYUpD6c0NvcFN1asZd8nhLpw4BaSfsICj4FI7rrhGidLL0/muwdVhfI4GImnbjwF1P1LommZOiN1aN2OyZtO3xnkj/APVxnzz19FXvp1085EE0z3wA8NceAquZ2izv7a1uOxvtNLXWCE5+r9PSEUQbGG/ScaABSx8tdyCLRQqkTm1yE5tAHSU7npMa6iP6DTyCxoto+X5KYbqOZlv2QNLY77T2Lo+x3vZ0g4FnlFlatiwN9vFA48hafXXLx5/Xz4WUGnR17mS7c7vk9I5c6DFaGQV34WYl1uZ0u5zzsPBpPe4x5a4v+JF8KP8AOzy2+08xPzNUle0hrqHk/SoMjLO9wa8vcT2UvLkYfiHkNJRadiF0wfuBYORx2tePCTyy58qw3rP03nzzDKY0vaBZWFmwJXOc18DwR9hejJoWTsLZACD4pUmv+modQx9sMYa4DtoS5RfDl1lcBkwzB8wwl319KJ7klOvi1tNW0SfBmdFKx20f3FUOVg20lg+X0o300xRm756VnpDX3uH2oUsLmEtcKIUzR59uQA6rQdaeGESAGSPcf/cAout6IyOLfCf1C/2KtcWURbSaPH+iGfJG5lvG6+6TTHP52bCQexwVHI5pXGoQNdM57ASCbpQGxE2dvSm9L6puE0bKv9OyA9gaT82qicwtNAFLimfE8EcJy9IsdA02m1udzXau2ZP6QXWQsXpWpMLqJ5A5sq5bl8gkjn6WkuFi/fk0L7/dMSTxe2XPIB8BVIyXO4LiUiVzSPkTY8I1P1lKzZ4xZY3lSNNbjZ0D4MhgLXtrnsKmmcXvNWeeAFMwZDhskzMp7Y4oxzfk/QStPGUztPbi5U0Mclta4gfaRHGwxn3ByOknNzRk5c00YNPdYtMwukk/TaS8TcTSMjNnLYmO64oK/k9KavoGPi5mVQimdVE0a/ZQdLn1aB8X9KC3647Wo93UdSEbtSldIWcgOPDUpf2XdqRDG5kYv6Tn0SiYzbXJSw0d2ov8XMECCLR+bpEWtpAM5qygv+NnnapkTk75ab4aFXOeXAuJtFI3kkm7RRij1/C9LjwkjybytvZAd/4VNwZmUWFxBUKQWbaP9E5j8kANN+Uvk47G/wAPyeeKeX+47YAKPlXGNCI42tpUmO0tyGsbfPKvoy7o/Sw5dRrO7p9rfAT0Y29clIjskGlIYOFnVqvWNExdRgLXAB5HZC5J6j0CXScpzCS6MHh1dLugbYvyoGsaPFqGK9r2s+Xk9qOUVxuPPGTpv9SPj+o+VQZGNJhy7QCHfa6xrvpuTSSX1/lgrOZOLDlipWgX0aUTZWuy+Ge0zXR7ft5Lfn+kKzOW2VnAsVyoWX6ea4l0JLT5Cgt07UMezGSWhV9isWOTHFK4bW1QTZ0wOg3MIP2FX/12RET7ke6vKls1LJa3dHGDY5COjk5IGbiSwUT+kqvNivwr2duRqLQH8H6A/wBkydLftPFqftirKrYsh0ZtvassbVpY79xoeAOPtLZpUgYHNbZ8hORenZsj5WWEn6T+ycLbr8QANEJZ13HcflZ4T2N6Qe+Q+/LbR1Slzeio6BhcS4ckeKVXlC+ssVD/AFGGNDcSEB3lzuSq8u1DUZBu9yRoJO09LeYHpvAEQEkI3jyfKtoMKCGPYyFgrzSX27E68OfYXp3Ompz4vbZ+e1pMPQYsdmxoa6+S5aDaByOEpob4FJdjszFC1kLYw0fHyEYYBySQnXfjpIIsc8oMnYbu0Zbx1wl2BwgeRQThEAAUKStoqxwgB1aMkBJWLsbd32h8RfJBS3kxDa4c+VHLwDZXqeXjd6Wx1WGoscFjrsnnkpsuABLOXFO4p2l19lLk1+OdrHTrOYJA6xXCvaN8qo0aMPnLg2q8lXbR2O/yuXn5dPE7FdUOlIYLFWmYxQ7UlgvvhZrwtgO1Bxrso+AKtJJG63dJGyX+I8nt6RG0kb5HUB5pczDQRdEV4K3/AKva7VsuyKZCKAWPnwpGPIoj8pcpWkskxBHY3dj6RT03HkJ7LaFqW7HcPyq/VrZjU48OPQWfLwqd1ROxxJVgNPlGIPb/AGKebQAFIF1nnx0ufba3zsGjY4bRX5tSYWlx6seQowvmh0nYzTgR30UpexYssWOrAHfZU+Ky0MJ68qDBY/utWEDaN2VtxZ2JcLSLCeaCOb2lFEOLKdIB8K8QRySOvzSM35StvPCS++ABwnDChVWk1RrpKAAFeUfHdeEZ+i8EEWhsSqBFVyhy0g88JjybLS3wj82QlGz4R0QBaBIRQB/5R1aM99oNHkIJq9Rx4/Za8CnV2qp0YI5QQXf8d6eZ8vk1ta0mgnI+XBBBPkPj/Jf6MzaxxuyVbs7CCC5eXl2TwfaKcn2jgIIKVQ54TEri1jj+EEED2x+Y/dLJY8qtyI2v5ICCCsVEfGyq2hZf1WBFkRMaPiBdIILH5fxV8X5KSzfKKkEFxx2wpg+INpxostP0ekEE+PlHpaY7BQKsYhwEEFvxSnRnhPAXVoIK/SKAHPaMk2ggiFBOHIrhA+UEEF7E0WgCgglBRu6+kiuO0EEy4iLee0fntBB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44" name="AutoShape 20" descr="data:image/jpeg;base64,/9j/4AAQSkZJRgABAQAAAQABAAD/2wBDAAkGBwgHBgkIBwgKCgkLDRYPDQwMDRsUFRAWIB0iIiAdHx8kKDQsJCYxJx8fLT0tMTU3Ojo6Iys/RD84QzQ5Ojf/2wBDAQoKCg0MDRoPDxo3JR8lNzc3Nzc3Nzc3Nzc3Nzc3Nzc3Nzc3Nzc3Nzc3Nzc3Nzc3Nzc3Nzc3Nzc3Nzc3Nzc3Nzf/wAARCADFAQADASIAAhEBAxEB/8QAHAAAAAcBAQAAAAAAAAAAAAAAAAECAwQFBgcI/8QANRAAAQQBBAEEAQMCBQMFAAAAAQACAxEEBRIhMUEGEyJRYTJxgRRCByORobEWJPA0UmJy0f/EABkBAAMBAQEAAAAAAAAAAAAAAAABAgMEBf/EACERAQEBAAICAgMBAQAAAAAAAAABEQIhMUEDEjJRYRNx/9oADAMBAAIRAxEAPwDjLmlrrSmyPscnhE47z30iJ6IV9wZ+0pmYWOsm1Kiy2uFO67CqibHKBkcOAP5SFXkM7452uDgG9K+w9cixInmX/MlrhxWKE7wKCSZHk2SbVzlZCvHW1m9UMdG9zIIy4/aymtalk6jNvla1jRwGt+lGbudV82luYQ4A/wA2pvO0TjJ4RsWH38mGEnb7jw0murK9FemtHx9JwsfCxCXNawEk92VwfTdsGfFO6iGPBohd19Havj6iz3Nwa6q5KfFHyNhjQ7WDebICfH5SWFrYwdzSD5BSrDqaFSJS4ebKlRhMRDbSlxt/3SplddJDmfyU4a6SBy4cpK7Z/wBVYb/6Eybm8EcLGTUAr31TmyZGe6IPJiZ0PyqCZ3PA5V8fAqj1iVjXNa6jZ4UFt+FJzwJMhweL2nj8JgVfHC5+d7b8OpIIkkdFE27+h9JQB3ADz2T4Q289+VnkUFgjtEaA4RmgeQkkApYNJIsGqKI2QeOaS6ropJcSeUxpsAjirKDgQPpL5rjpFf2Ey0miGoAHsowO7QLQTaYtESRXn7RbjzwlFvB5QoDtLS68ubtPH0ivglEDwi6Pa1qbR7uOQgHWOe0QIrlEDZ/CcwU+dgjBF2kNPdpPy68I7oUj0ULZIW8hL93g+Uw3vpGe+OkrLRD7ZSOufrlaTQ9ex9Mg2BkplPJdu4Kyt88Ck40kixfHdJzor2636Z9c4TJw3OyHtBHF9Bb/AE/1VoeS5scWbHvPkleaQ8nki6S43OZJuY5zfogrSc/2m/HPOvW7Cw7XRva5p6INqWwHwvLOn+sNf04NGPnvpnQcbC6P6X/xhjZG2HXIHh3FyNRZvgvryjr7ulFzZfZxJpQa2t4pQ9P9RaRqeMcnGzY3MrkFwBCrtQ9RNfBLBDG17XCtyWUtZqWTfI6RxJLjZUHKPDiDXHAUqQj+VV6g+o3G9teVfoTuqd7t73uBJN0iHLg367RMNdn+UD9tXJb26YU67NdIuQR+PKMEgc9Iw4mgBwUuzIDhRPaIU4dJxzRXH+yS4UOEhhBHSSRZ46SzyO0kCyP+VREEkUADyknd5TjjRSHGv3RBaA3HmuEBz0UQcSKJ8oAF3Q8+Uyt0flHV/afiw5ZbLWED7KD48eAf95lRx89A2USaUrlu3tFRpHXFeUm64VdpoUSP2RjgcDlAfujqjyU9BwO6tHHEZJKB4+ymhz5T0Lg11uHSIL/DpibH2eE3Jte7/LFD6SZX7z+PpO45DQbq6VFhxkG4bgEWREIG2CLPgJcIlnmbFjtvyT4C12n6XCWsa6EPe/hzj0EhuMW2KTcC1jnAi+Aj2ObdggfZXU8D0/ixtNM2i6CRqfpTGnx3iOgb8dp5R945duLRzXPhLEgI56+ipmtaPLpuTsc5zm1xYVXyDzwl1DTsfMlgNY8rowe6dwVeYHq3Ow6a6T3G7eisxY42n+EZk3D9IsJ/elZvlvo/Xu5v+dALA7Ci5XquHJ5cxwAKxkLJHvDWNNnxasmaRlmNryG07wDyi22FOMjSwarjS3uka0+OVNjkjl4Y4OPfBWJm03LieHBoI6CTj5GRiSEsc9pHg+VH1aSt4Ad3KUOK4VPpesnKayObY191flXH1RBB8qLKqATVohy274Ruq67KXHBJI2o28/VJYduGSKB2pDmmr5U1+MyFgfmZMULL5s8qFNrmjYu7a5+Q+uK4TxPkQa8khjC5x8AJ+PT5Xj5gMFWS40KVafUGoTkDT8EQt5+bhyo78XUs2352YW/TQVWFf0tJ5tKw/wD1OSHvH9rDaiS+pGAhmm6fvcf7380m8fR8OKi5m9/du5JU1rGsAEbGtN3wEtgxWzv13UT/AJuT/TxONFreEItDxy+8qWSRze7PasiCSbQIdVkWjT7c1dHbQQkUBXHSkbtrC2hymHD8rSs+/AgASjPPFJLbKLkjuqU4ooAih4Rh3gWEkEEowa5KYwfI5B5QDjXNorO60sCh2jwL00/pCKPaXPjLlsceeKNwc4hrB01ZL0s1xgLz8Wj6VwyXeXNd48lXUZt2tGM0SMIb8WjlQzkybnmN7iT9lVzJHOG1t0noN26q4CeERmyDNifDmw+4K+Lx2FznMjdBkvYLoO8hdC1bIETC9hDaHxv7XPs2R0mQ57nbiebCiztfHqGOXGk/jRe7JstR2Hk/astJa0zbj3+UDV7gae2KOyzn8qyhic1vHQT2LEJGsc6qP0rOPHAYRxQVZ0iqlzCBx5+01Jjsc0tmjaQfwrKeP8KFktJHHYSsPWe1TRnRubkYNuA5c0dhWfp/V8d8W3KkLdhogjpSseQxvBIHXIPlVeu6eyAt1DHAcx5/zGeAlYucpV5L6o02J5bhYU2U/kA+Cok+peodRIbBGzEhA4aBzX2U7o74JoWiOJrT4cB0rB5NVXKzt7OZe1M3QHyyCTPzJJeOieLU7F03Ex+RCC7ySpTXHb5RE8jgpd1U8De6x8RtroBIq/yfylh1/hEb/dEKklvPPA80ltqyCOEkuopJqwQSjAU4A0PN9oO4+kk9cowW7aoko0nMqJHJspBvyltBajcOAQbWhYaqh0iN3YS+0Rb9JUexsiMhDW8E+SnjiFpFysv91Ht1Cin4Im+26aQ8D9Dfyq3rE3SJIZI74sfaDWBwAcaKJsjieT56U1sMeRNG+IUOnNPV/hAnXloNHDWYTQCQfpWUZphLh8iaCiQQuihYXABlcKWCbFdeFU8l6WOLBYa66tSZaha7y7wkYVCr6CGW8AEUKV+mcYv1DkTPkLXOsHoV0s64l7ib5C22qQsMLnFvH3SyEse+ciFvH2Flda+UcCj+U/DMYvymXgtdXn6TjCOD/slLTka7Qsmctb7zHbBzfa1zZBLCDG1YnQdRAZ7ZIa38Fb7TsrTxhb5HtZGwfJxPK0jO3Fe+NxFuBH2o88IIpx/gdqv9R+sYnyux9HjqFjaMjvJWZi1nMoPe7cSbtVysOcb7av22uNUlatBBHo83uOpzhTW/lZseoMps28Ri9tD8flMz6nlZTfbmdwTZKjo5Klems2PEyKzWvMYPIatjHl6FkPqLVWMcR+mUV/CwLpjA8PBAPlWmCMTUMdxmgjthvd5UcpNVraDB9znGyIJh38HpqbTstvzdCa8Us5HomG4h2Nk5ENCxseeE7FiaxjhpwdWkIF02Q2FOTT2xavic11OYQfyEy7g1XKYbq/qaIESQYuSB+KKH/U8Io6noksb28OMSD7Pgg1wjo30lN1b03OD7eTkY/FlsjOlPhxMPIaDhanizAjin0iwtVxvtFuAPKsn6TlMI2x+4D5ZyFFkxJmPAfE6vyEv4cxzBpEjaTjY2hpb4UVhO7aOktry14DlfaAdGALCL23VynmlhNefCQZHC2kdIPdNOb0LpLyDQDR1V0hC0STBoFWiyG1IRfHSJ/R3pkFWOkbTlx2TSgN/VQWh0bDY2ITOI3+AQmVuNE/a6FrGiq6TUJO75cBLDXCNoP+iUOwXeOlUSnY8g2gAlPyQOmZZBAKiRkW0g0P8AlW0MwlIaAKWmddIvSm1HCM0PtVbQq52mx4uNtjjHuHs/S1kkTXEgVwqnNczaWkG/KXLj0c5Vz/UoQ2Z+wXsNF3hV9m1qtVx642GncrN5MO2SvCyxpLvY8aQsdw6iE9LmZTmGP3DsJur7UVoLiABaccCHNbRBTlo9lMJc4NrgKQ2t208AJLH7GkADcrXTtPdI5hmHLuUi32i42NLK74NIFdlPv0zJDAW1a02Dp+9wEbQR+ys5NL2tAofwnnQ+znuRp+XGy3wl480orJHQyAx3x21b98MkLyBRaqrUNKxs4uPEM55BHRKMsEu+UfRtUhfJslcWrRxbHtDmOv6XPMiCfByRHkNotNhw6K02iaq14bHIQ0nwpsV2v9pDr3fwjcSSCeeK5S76J/YIFovtQfaPLj481mXHjJ+67UKXRNOeAWwe2R5YSFZ01Dg8FPTVkOmZWM7dg6rkwg/2l1gKQ3N9RwlpZmxzAeJGjlS/H3SFCuE5aXTlu2ieOB2nJiHxsAbtLRRP2idKDfP+qSTu4Dh+eVWpktNi0sHw7pDZzRKUWUOVJy4GOdk4ddtCbkdue790snbRqinI4BPM3j43zSovZ7SMIZUwD7a0HlavGxGsbTP0jq1D0jCokA/Eng9LQyMZEAwAEgclOeC3TMzS2Nm7zwKTcbKPJ482jmcLHPSYEwBIJ4KqbhQbZQx7tjro9J9mUQeDVKvc5ocQ0i75A8pDp9j+TV92np5F2zPIAc+6+1Q6lqkrJt0VOJco+bqLmxOia62/apH5RPbkryKccWmTqWRkcytb/CrMja9pPRP4Q/qT/abFdIRhz2lxHCVOYhgbTbT/ACnomuldd8+SUczWjbVoRsJbYNeFKlhp+EXT+4SXgjpafGjFN4/Ci4ccGHowkfMxsjzw2/kpumPDhvJ+IVxNa3Q8Voju2t+lMmgj2/8AyULS3fFp/wDCrd0Qe0uaKP0rkY+1BlYkZJJIA+lR5kIYTXA+1ptQgfE3c4drP5oHJPlKxpM9KfUcRuZhlslbh+g+Vlo434mU1hdRabBWsfJ7RsdA8BRPVmLGY8XMx2gAin19rPtpP0t9Py/6jHaD8iB3+FNLb8mll/Tec7HkMUpD43dX2Fqw4Ftt6U2fo5SK2+OEYDXWQOUqieEBYNKMOk7SeB/qk7TZBdSWeSgW8ccFMpm41knoz0+6T/tdPM8nRIHARS/4VaVkNdPkxtxgRe1pW2mzMfDgMWC0No9qlzMmXMI92R1fQKJNY2/X24/6u9AnTJy7SS+aI/290sXKx8R2Tsex44p4pejXwuIHFgdKl1r0zgaxjyNyI2NlcPjI0cgowv8AXvLHCXDdXHKVivMMode0tP8ACtdY0TN0OeSHJidsLqY+uwqx0FMt3PNp619NXoU0eVuDXfO+j0ree4/i6Mg/8rA4GVJiZLZ4v7Ty37W0w9Xi1Ha4PAFUWOPIKuUr1Tc4IcC2zShzF0YL3ODNvPKl5Emz3Ghw5/TZWX1HLf7xY42EacHnZ7pZt8BLNv8Auo8moyTkAjkdqG5wLrB7RhxaN9co0f0J5XO7PBTJur8J73GUNzaH2pU7sIRgRB5k8k9Iwar2uoeVIhnds22a8pJjZstrufpM1Rrwlo/6fe4/qHSl4rPcIcWlwHPHagsJrarzRWPsOIqvr6R2MyIE+RLFOLaW7etyXBq2TC62m/K179ExNSjoODX1ZtUGr+mczCeJIm+5AOOFXgpZVvo3qqX4B458rW4/qJkzetp8lclgcceY3bCD0VPGqzg/IChzx5CqcyvB03J1H+obtDrrr6VDlyuJ5qyVTYOs47mAySkcWR9J5+q6e42Zj1Y4ReRTjZ2dLHSyFrm2DzwmPUskUWmRY9ESuNj8JB9Q42MXOxYzK/b+p3VqufnjUs5kmc9rQ40PpoUrnXatx5nQTNe3lzez9re6TmszsbfGfkB8mrOa16ZfiwMy8HKiyo39tYfkP4Ub01kSQZXsy7hZotdwQp5dnsvcbc3fBIKIhziDZ48faOMhzTXhOeK4UVRptg2jG7nm0suBCUNqA6BLIWRbeSSkRslf8yQAPATUExe4s27j4pX2FpMs0Nv+DD/qnbjl+lqra73LDTz1QUrE0mWdt7S0X2Vbth0/T2UWgvHZTbszIyLbhsoDz0FOrnxz2g636V0nP052Pnjc4NOxxPLSvO2uaNk6bmTw+zL7DXHY5w8fuvSkekTyu93Inc6+2p7NwdIfD7GXDC7/AOwtTll1pLkeTDC7bd8f7ppjpIXgxvLT9hbv/EXAgxtYe3FjYyO/jt4CxMsdOO4LWWwX+FTalkyNDXv66KhPeZHWXWU89rPCOLGMttFNJ/uPhPR7IiiBJLjQAtIJ3bvH4UkjH3bWvdTRV/ZQ/pXSPqH5ICJ5quEC1x6Uz+imbdjx1SYdGRz/AKo0YbF/sk8jg/wneK57TTkvJnImEnuitTo8ZGODbSfwsxEA6ty1GlSGOFrGiv47VzpNXEIexzeaHdK0jkdLCIg+/tpUHD/zHtaR2tDj4jG05tXXZVoqg1LQ8bKjP9RHsfXD2hY7UdKnwLLj7kV8OAXVJ4yQS8ih0qfPw2SMLaBB7BCm8T48v25e4FtBw/Ui2nkcV5Wzy9Fxpoyz9D/BAVDqWlTYUpD6c0NvcFN1asZd8nhLpw4BaSfsICj4FI7rrhGidLL0/muwdVhfI4GImnbjwF1P1LommZOiN1aN2OyZtO3xnkj/APVxnzz19FXvp1085EE0z3wA8NceAquZ2izv7a1uOxvtNLXWCE5+r9PSEUQbGG/ScaABSx8tdyCLRQqkTm1yE5tAHSU7npMa6iP6DTyCxoto+X5KYbqOZlv2QNLY77T2Lo+x3vZ0g4FnlFlatiwN9vFA48hafXXLx5/Xz4WUGnR17mS7c7vk9I5c6DFaGQV34WYl1uZ0u5zzsPBpPe4x5a4v+JF8KP8AOzy2+08xPzNUle0hrqHk/SoMjLO9wa8vcT2UvLkYfiHkNJRadiF0wfuBYORx2tePCTyy58qw3rP03nzzDKY0vaBZWFmwJXOc18DwR9hejJoWTsLZACD4pUmv+modQx9sMYa4DtoS5RfDl1lcBkwzB8wwl319KJ7klOvi1tNW0SfBmdFKx20f3FUOVg20lg+X0o300xRm756VnpDX3uH2oUsLmEtcKIUzR59uQA6rQdaeGESAGSPcf/cAout6IyOLfCf1C/2KtcWURbSaPH+iGfJG5lvG6+6TTHP52bCQexwVHI5pXGoQNdM57ASCbpQGxE2dvSm9L6puE0bKv9OyA9gaT82qicwtNAFLimfE8EcJy9IsdA02m1udzXau2ZP6QXWQsXpWpMLqJ5A5sq5bl8gkjn6WkuFi/fk0L7/dMSTxe2XPIB8BVIyXO4LiUiVzSPkTY8I1P1lKzZ4xZY3lSNNbjZ0D4MhgLXtrnsKmmcXvNWeeAFMwZDhskzMp7Y4oxzfk/QStPGUztPbi5U0Mclta4gfaRHGwxn3ByOknNzRk5c00YNPdYtMwukk/TaS8TcTSMjNnLYmO64oK/k9KavoGPi5mVQimdVE0a/ZQdLn1aB8X9KC3647Wo93UdSEbtSldIWcgOPDUpf2XdqRDG5kYv6Tn0SiYzbXJSw0d2ov8XMECCLR+bpEWtpAM5qygv+NnnapkTk75ab4aFXOeXAuJtFI3kkm7RRij1/C9LjwkjybytvZAd/4VNwZmUWFxBUKQWbaP9E5j8kANN+Uvk47G/wAPyeeKeX+47YAKPlXGNCI42tpUmO0tyGsbfPKvoy7o/Sw5dRrO7p9rfAT0Y29clIjskGlIYOFnVqvWNExdRgLXAB5HZC5J6j0CXScpzCS6MHh1dLugbYvyoGsaPFqGK9r2s+Xk9qOUVxuPPGTpv9SPj+o+VQZGNJhy7QCHfa6xrvpuTSSX1/lgrOZOLDlipWgX0aUTZWuy+Ge0zXR7ft5Lfn+kKzOW2VnAsVyoWX6ea4l0JLT5Cgt07UMezGSWhV9isWOTHFK4bW1QTZ0wOg3MIP2FX/12RET7ke6vKls1LJa3dHGDY5COjk5IGbiSwUT+kqvNivwr2duRqLQH8H6A/wBkydLftPFqftirKrYsh0ZtvassbVpY79xoeAOPtLZpUgYHNbZ8hORenZsj5WWEn6T+ycLbr8QANEJZ13HcflZ4T2N6Qe+Q+/LbR1Slzeio6BhcS4ckeKVXlC+ssVD/AFGGNDcSEB3lzuSq8u1DUZBu9yRoJO09LeYHpvAEQEkI3jyfKtoMKCGPYyFgrzSX27E68OfYXp3Ompz4vbZ+e1pMPQYsdmxoa6+S5aDaByOEpob4FJdjszFC1kLYw0fHyEYYBySQnXfjpIIsc8oMnYbu0Zbx1wl2BwgeRQThEAAUKStoqxwgB1aMkBJWLsbd32h8RfJBS3kxDa4c+VHLwDZXqeXjd6Wx1WGoscFjrsnnkpsuABLOXFO4p2l19lLk1+OdrHTrOYJA6xXCvaN8qo0aMPnLg2q8lXbR2O/yuXn5dPE7FdUOlIYLFWmYxQ7UlgvvhZrwtgO1Bxrso+AKtJJG63dJGyX+I8nt6RG0kb5HUB5pczDQRdEV4K3/AKva7VsuyKZCKAWPnwpGPIoj8pcpWkskxBHY3dj6RT03HkJ7LaFqW7HcPyq/VrZjU48OPQWfLwqd1ROxxJVgNPlGIPb/AGKebQAFIF1nnx0ufba3zsGjY4bRX5tSYWlx6seQowvmh0nYzTgR30UpexYssWOrAHfZU+Ky0MJ68qDBY/utWEDaN2VtxZ2JcLSLCeaCOb2lFEOLKdIB8K8QRySOvzSM35StvPCS++ABwnDChVWk1RrpKAAFeUfHdeEZ+i8EEWhsSqBFVyhy0g88JjybLS3wj82QlGz4R0QBaBIRQB/5R1aM99oNHkIJq9Rx4/Za8CnV2qp0YI5QQXf8d6eZ8vk1ta0mgnI+XBBBPkPj/Jf6MzaxxuyVbs7CCC5eXl2TwfaKcn2jgIIKVQ54TEri1jj+EEED2x+Y/dLJY8qtyI2v5ICCCsVEfGyq2hZf1WBFkRMaPiBdIILH5fxV8X5KSzfKKkEFxx2wpg+INpxostP0ekEE+PlHpaY7BQKsYhwEEFvxSnRnhPAXVoIK/SKAHPaMk2ggiFBOHIrhA+UEEF7E0WgCgglBRu6+kiuO0EEy4iLee0fntBB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46" name="Picture 22" descr="http://www.uwhond.nl/images/poo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437112"/>
            <a:ext cx="1619250" cy="2171701"/>
          </a:xfrm>
          <a:prstGeom prst="rect">
            <a:avLst/>
          </a:prstGeom>
          <a:noFill/>
        </p:spPr>
      </p:pic>
      <p:pic>
        <p:nvPicPr>
          <p:cNvPr id="1048" name="Picture 24" descr="https://encrypted-tbn1.gstatic.com/images?q=tbn:ANd9GcTyCR9ppHsa5zvsw1RVpM1VVAZPdr4W_O5C8PPmuW0NF6o9BtT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509120"/>
            <a:ext cx="2466975" cy="1847851"/>
          </a:xfrm>
          <a:prstGeom prst="rect">
            <a:avLst/>
          </a:prstGeom>
          <a:noFill/>
        </p:spPr>
      </p:pic>
      <p:pic>
        <p:nvPicPr>
          <p:cNvPr id="1050" name="Picture 26" descr="https://encrypted-tbn1.gstatic.com/images?q=tbn:ANd9GcTU6nrejWno88iZt89TWowDgU21lo0Qi7FZGn81zmFIsRau9HqAT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24544" y="2636912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neusspiegel h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293096"/>
            <a:ext cx="2794715" cy="1867538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99592" y="1556792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Neusspiegel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Veel</a:t>
            </a:r>
            <a:r>
              <a:rPr lang="en-US" dirty="0" smtClean="0"/>
              <a:t> pigment, stratum </a:t>
            </a:r>
            <a:r>
              <a:rPr lang="en-US" dirty="0" err="1" smtClean="0"/>
              <a:t>corneum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dik</a:t>
            </a:r>
            <a:r>
              <a:rPr lang="en-US" dirty="0" smtClean="0"/>
              <a:t>, </a:t>
            </a:r>
            <a:r>
              <a:rPr lang="en-US" dirty="0" err="1" smtClean="0"/>
              <a:t>vrij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vet,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doorbloeding</a:t>
            </a:r>
            <a:r>
              <a:rPr lang="en-US" dirty="0" smtClean="0"/>
              <a:t>,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pijnzenuwen</a:t>
            </a:r>
            <a:r>
              <a:rPr lang="en-US" dirty="0" smtClean="0"/>
              <a:t>;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gevoelig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vingerafdruk</a:t>
            </a:r>
            <a:r>
              <a:rPr lang="en-US" dirty="0" smtClean="0"/>
              <a:t>” van het </a:t>
            </a:r>
            <a:r>
              <a:rPr lang="en-US" dirty="0" err="1" smtClean="0"/>
              <a:t>dier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neusspiegel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Haren</a:t>
            </a:r>
            <a:r>
              <a:rPr lang="en-US" dirty="0" smtClean="0"/>
              <a:t>, </a:t>
            </a:r>
            <a:r>
              <a:rPr lang="en-US" dirty="0" err="1" smtClean="0"/>
              <a:t>talgklieren</a:t>
            </a:r>
            <a:r>
              <a:rPr lang="en-US" dirty="0" smtClean="0"/>
              <a:t>, </a:t>
            </a:r>
            <a:r>
              <a:rPr lang="en-US" dirty="0" err="1" smtClean="0"/>
              <a:t>zweetklieren</a:t>
            </a:r>
            <a:endParaRPr lang="nl-NL" dirty="0"/>
          </a:p>
        </p:txBody>
      </p:sp>
      <p:pic>
        <p:nvPicPr>
          <p:cNvPr id="4" name="Tijdelijke aanduiding voor inhoud 3" descr="haar opbou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6625" y="2910681"/>
            <a:ext cx="2190750" cy="1905000"/>
          </a:xfrm>
        </p:spPr>
      </p:pic>
      <p:pic>
        <p:nvPicPr>
          <p:cNvPr id="28674" name="Picture 2" descr="http://www.racentegenkanker.nl/upload/image/huidkan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2095500" cy="3714751"/>
          </a:xfrm>
          <a:prstGeom prst="rect">
            <a:avLst/>
          </a:prstGeom>
          <a:noFill/>
        </p:spPr>
      </p:pic>
      <p:pic>
        <p:nvPicPr>
          <p:cNvPr id="28676" name="Picture 4" descr="https://encrypted-tbn3.gstatic.com/images?q=tbn:ANd9GcTbHI77MXnQ3LOqHvXh9nCNmTiTV5-tzpXekimzxMniD4_w3Aeq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3" y="1484784"/>
            <a:ext cx="2021964" cy="1449711"/>
          </a:xfrm>
          <a:prstGeom prst="rect">
            <a:avLst/>
          </a:prstGeom>
          <a:noFill/>
        </p:spPr>
      </p:pic>
      <p:pic>
        <p:nvPicPr>
          <p:cNvPr id="28678" name="Picture 6" descr="https://encrypted-tbn3.gstatic.com/images?q=tbn:ANd9GcT188GxfoU0pTtSoYSvXry8jXHTg-SlQ7h00DsD0AxiYhrM-_Zc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4944"/>
            <a:ext cx="2543175" cy="1800225"/>
          </a:xfrm>
          <a:prstGeom prst="rect">
            <a:avLst/>
          </a:prstGeom>
          <a:noFill/>
        </p:spPr>
      </p:pic>
      <p:pic>
        <p:nvPicPr>
          <p:cNvPr id="28680" name="Picture 8" descr="http://www.dierenopvangzevenhoven.nl/MyImages/Pup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65313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zweten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zweten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Reguleren</a:t>
            </a:r>
            <a:r>
              <a:rPr lang="en-US" dirty="0" smtClean="0"/>
              <a:t> </a:t>
            </a:r>
            <a:r>
              <a:rPr lang="en-US" dirty="0" err="1" smtClean="0"/>
              <a:t>lichaamstemperatuur</a:t>
            </a:r>
            <a:endParaRPr lang="en-US" dirty="0" smtClean="0"/>
          </a:p>
          <a:p>
            <a:r>
              <a:rPr lang="en-US" dirty="0" err="1" smtClean="0"/>
              <a:t>Verwijderen</a:t>
            </a:r>
            <a:r>
              <a:rPr lang="en-US" dirty="0" smtClean="0"/>
              <a:t> van </a:t>
            </a:r>
            <a:r>
              <a:rPr lang="en-US" dirty="0" err="1" smtClean="0"/>
              <a:t>afvalstoffen</a:t>
            </a:r>
            <a:endParaRPr lang="en-US" dirty="0" smtClean="0"/>
          </a:p>
          <a:p>
            <a:r>
              <a:rPr lang="en-US" dirty="0" err="1" smtClean="0"/>
              <a:t>Geurstof</a:t>
            </a:r>
            <a:r>
              <a:rPr lang="en-US" dirty="0" smtClean="0"/>
              <a:t> (</a:t>
            </a:r>
            <a:r>
              <a:rPr lang="en-US" dirty="0" err="1" smtClean="0"/>
              <a:t>sexuele</a:t>
            </a:r>
            <a:r>
              <a:rPr lang="en-US" dirty="0" smtClean="0"/>
              <a:t> </a:t>
            </a:r>
            <a:r>
              <a:rPr lang="en-US" dirty="0" err="1" smtClean="0"/>
              <a:t>aantrekkingskracht</a:t>
            </a:r>
            <a:r>
              <a:rPr lang="en-US" dirty="0" smtClean="0"/>
              <a:t>)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zweetklieren</a:t>
            </a:r>
            <a:endParaRPr lang="nl-NL" dirty="0"/>
          </a:p>
        </p:txBody>
      </p:sp>
      <p:pic>
        <p:nvPicPr>
          <p:cNvPr id="4" name="Tijdelijke aanduiding voor inhoud 3" descr="zweetklier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19" y="2348880"/>
            <a:ext cx="5446665" cy="253206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Zweetklieren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soorten</a:t>
            </a:r>
            <a:r>
              <a:rPr lang="en-US" dirty="0" smtClean="0"/>
              <a:t>; </a:t>
            </a:r>
            <a:r>
              <a:rPr lang="en-US" dirty="0" err="1" smtClean="0"/>
              <a:t>apocriene</a:t>
            </a:r>
            <a:r>
              <a:rPr lang="en-US" dirty="0" smtClean="0"/>
              <a:t> en </a:t>
            </a:r>
            <a:r>
              <a:rPr lang="en-US" dirty="0" err="1" smtClean="0"/>
              <a:t>exocriene</a:t>
            </a:r>
            <a:r>
              <a:rPr lang="en-US" dirty="0" smtClean="0"/>
              <a:t> (</a:t>
            </a:r>
            <a:r>
              <a:rPr lang="en-US" dirty="0" err="1" smtClean="0"/>
              <a:t>eccrine</a:t>
            </a:r>
            <a:r>
              <a:rPr lang="en-US" dirty="0" smtClean="0"/>
              <a:t> ) </a:t>
            </a:r>
            <a:r>
              <a:rPr lang="en-US" dirty="0" err="1" smtClean="0"/>
              <a:t>zweetklieren</a:t>
            </a:r>
            <a:endParaRPr lang="en-US" dirty="0" smtClean="0"/>
          </a:p>
          <a:p>
            <a:r>
              <a:rPr lang="en-US" dirty="0" err="1" smtClean="0"/>
              <a:t>Apocrien</a:t>
            </a:r>
            <a:r>
              <a:rPr lang="en-US" dirty="0" smtClean="0"/>
              <a:t>; </a:t>
            </a:r>
            <a:r>
              <a:rPr lang="en-US" dirty="0" err="1" smtClean="0"/>
              <a:t>veroorzaakt</a:t>
            </a:r>
            <a:r>
              <a:rPr lang="en-US" dirty="0" smtClean="0"/>
              <a:t> </a:t>
            </a:r>
            <a:r>
              <a:rPr lang="en-US" dirty="0" err="1" smtClean="0"/>
              <a:t>zweetgeur</a:t>
            </a:r>
            <a:r>
              <a:rPr lang="en-US" dirty="0" smtClean="0"/>
              <a:t>,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oksels</a:t>
            </a:r>
            <a:r>
              <a:rPr lang="en-US" dirty="0" smtClean="0"/>
              <a:t>, </a:t>
            </a:r>
            <a:r>
              <a:rPr lang="en-US" dirty="0" err="1" smtClean="0"/>
              <a:t>geslachtsorganen</a:t>
            </a:r>
            <a:r>
              <a:rPr lang="en-US" dirty="0" smtClean="0"/>
              <a:t> en </a:t>
            </a:r>
            <a:r>
              <a:rPr lang="en-US" dirty="0" err="1" smtClean="0"/>
              <a:t>tepels</a:t>
            </a:r>
            <a:r>
              <a:rPr lang="en-US" dirty="0" smtClean="0"/>
              <a:t>,/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haarzakje</a:t>
            </a:r>
            <a:endParaRPr lang="en-US" dirty="0" smtClean="0"/>
          </a:p>
          <a:p>
            <a:r>
              <a:rPr lang="en-US" dirty="0" err="1" smtClean="0"/>
              <a:t>Exocrien</a:t>
            </a:r>
            <a:r>
              <a:rPr lang="en-US" dirty="0" smtClean="0"/>
              <a:t>; over de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huid</a:t>
            </a:r>
            <a:r>
              <a:rPr lang="en-US" dirty="0" smtClean="0"/>
              <a:t>, </a:t>
            </a:r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warmteregulatie</a:t>
            </a:r>
            <a:r>
              <a:rPr lang="en-US" dirty="0" smtClean="0"/>
              <a:t>,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invloed</a:t>
            </a:r>
            <a:r>
              <a:rPr lang="en-US" dirty="0" smtClean="0"/>
              <a:t> van stress en </a:t>
            </a:r>
            <a:r>
              <a:rPr lang="en-US" dirty="0" err="1" smtClean="0"/>
              <a:t>emoties</a:t>
            </a:r>
            <a:r>
              <a:rPr lang="en-US" dirty="0" smtClean="0"/>
              <a:t> (</a:t>
            </a:r>
            <a:r>
              <a:rPr lang="en-US" dirty="0" err="1" smtClean="0"/>
              <a:t>handen</a:t>
            </a:r>
            <a:r>
              <a:rPr lang="en-US" dirty="0" smtClean="0"/>
              <a:t> en </a:t>
            </a:r>
            <a:r>
              <a:rPr lang="en-US" dirty="0" err="1" smtClean="0"/>
              <a:t>gezicht</a:t>
            </a:r>
            <a:r>
              <a:rPr lang="en-US" dirty="0" smtClean="0"/>
              <a:t>)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mens</a:t>
            </a:r>
            <a:r>
              <a:rPr lang="en-US" dirty="0" smtClean="0"/>
              <a:t> (</a:t>
            </a:r>
            <a:r>
              <a:rPr lang="en-US" dirty="0" err="1" smtClean="0"/>
              <a:t>totaal</a:t>
            </a:r>
            <a:r>
              <a:rPr lang="en-US" dirty="0" smtClean="0"/>
              <a:t> 2- 4 </a:t>
            </a:r>
            <a:r>
              <a:rPr lang="en-US" dirty="0" err="1" smtClean="0"/>
              <a:t>miljoen</a:t>
            </a:r>
            <a:r>
              <a:rPr lang="en-US" dirty="0" smtClean="0"/>
              <a:t>/120-620 cm2 )</a:t>
            </a:r>
            <a:endParaRPr lang="nl-NL" dirty="0"/>
          </a:p>
        </p:txBody>
      </p:sp>
      <p:pic>
        <p:nvPicPr>
          <p:cNvPr id="32770" name="Picture 2" descr="http://www.diep.info/images/ls08478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322" y="0"/>
            <a:ext cx="2113678" cy="250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talgklieren</a:t>
            </a:r>
            <a:endParaRPr lang="nl-NL" dirty="0"/>
          </a:p>
        </p:txBody>
      </p:sp>
      <p:pic>
        <p:nvPicPr>
          <p:cNvPr id="7" name="Tijdelijke aanduiding voor inhoud 6" descr="klieren hu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9724" y="1860265"/>
            <a:ext cx="4526731" cy="2381757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r>
              <a:rPr lang="en-US" dirty="0" err="1" smtClean="0"/>
              <a:t>Produceren</a:t>
            </a:r>
            <a:r>
              <a:rPr lang="en-US" dirty="0" smtClean="0"/>
              <a:t> </a:t>
            </a:r>
            <a:r>
              <a:rPr lang="en-US" dirty="0" err="1" smtClean="0"/>
              <a:t>talg</a:t>
            </a:r>
            <a:r>
              <a:rPr lang="en-US" dirty="0" smtClean="0"/>
              <a:t>; </a:t>
            </a:r>
            <a:r>
              <a:rPr lang="en-US" dirty="0" err="1" smtClean="0"/>
              <a:t>wasachtige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 en </a:t>
            </a:r>
            <a:r>
              <a:rPr lang="en-US" dirty="0" err="1" smtClean="0"/>
              <a:t>vetzuren</a:t>
            </a:r>
            <a:endParaRPr lang="en-US" dirty="0" smtClean="0"/>
          </a:p>
          <a:p>
            <a:r>
              <a:rPr lang="en-US" dirty="0" smtClean="0"/>
              <a:t>= barriere </a:t>
            </a:r>
            <a:r>
              <a:rPr lang="en-US" dirty="0" err="1" smtClean="0"/>
              <a:t>tegen</a:t>
            </a:r>
            <a:r>
              <a:rPr lang="en-US" dirty="0" smtClean="0"/>
              <a:t> micro-</a:t>
            </a:r>
            <a:r>
              <a:rPr lang="en-US" dirty="0" err="1" smtClean="0"/>
              <a:t>organismen</a:t>
            </a:r>
            <a:endParaRPr lang="en-US" dirty="0" smtClean="0"/>
          </a:p>
          <a:p>
            <a:r>
              <a:rPr lang="en-US" dirty="0" smtClean="0"/>
              <a:t>=</a:t>
            </a:r>
            <a:r>
              <a:rPr lang="en-US" dirty="0" err="1" smtClean="0"/>
              <a:t>waterafstotend</a:t>
            </a:r>
            <a:endParaRPr lang="nl-NL" dirty="0"/>
          </a:p>
        </p:txBody>
      </p:sp>
      <p:pic>
        <p:nvPicPr>
          <p:cNvPr id="3074" name="Picture 2" descr="http://t1.gstatic.com/images?q=tbn:ANd9GcS8EaloGTWiVRv-t5MTgLX91lQL2whoUdPBxgv9Iu-TLemCbRrbeNtfL3R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3381375" cy="1352550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S1c8YKHIG2oPX53sqRKsmDykgnwL8xyyExgRaJ3ssRTsP_h9g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2209800" cy="2076450"/>
          </a:xfrm>
          <a:prstGeom prst="rect">
            <a:avLst/>
          </a:prstGeom>
          <a:noFill/>
        </p:spPr>
      </p:pic>
      <p:pic>
        <p:nvPicPr>
          <p:cNvPr id="3078" name="Picture 6" descr="Kat met overmatige talgprodukt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348880"/>
            <a:ext cx="2081259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Verstopte</a:t>
            </a:r>
            <a:r>
              <a:rPr lang="en-US" dirty="0" smtClean="0"/>
              <a:t> </a:t>
            </a:r>
            <a:r>
              <a:rPr lang="en-US" dirty="0" err="1" smtClean="0"/>
              <a:t>talgklieren</a:t>
            </a:r>
            <a:endParaRPr lang="nl-NL" dirty="0"/>
          </a:p>
        </p:txBody>
      </p:sp>
      <p:pic>
        <p:nvPicPr>
          <p:cNvPr id="7" name="Tijdelijke aanduiding voor inhoud 6" descr="mee e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2682" y="3356991"/>
            <a:ext cx="4133818" cy="182063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Katerstaart</a:t>
            </a:r>
            <a:r>
              <a:rPr lang="en-US" dirty="0" smtClean="0"/>
              <a:t>; </a:t>
            </a:r>
            <a:r>
              <a:rPr lang="en-US" dirty="0" err="1" smtClean="0"/>
              <a:t>plek</a:t>
            </a:r>
            <a:r>
              <a:rPr lang="en-US" dirty="0" smtClean="0"/>
              <a:t> op de </a:t>
            </a:r>
            <a:r>
              <a:rPr lang="en-US" dirty="0" err="1" smtClean="0"/>
              <a:t>staart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talgklieren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 (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invloed</a:t>
            </a:r>
            <a:r>
              <a:rPr lang="en-US" dirty="0" smtClean="0"/>
              <a:t> van </a:t>
            </a:r>
            <a:r>
              <a:rPr lang="en-US" dirty="0" err="1" smtClean="0"/>
              <a:t>hormonen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7" name="Tijdelijke aanduiding voor inhoud 6" descr="katersta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434431"/>
            <a:ext cx="3810000" cy="28575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anaalklieren</a:t>
            </a:r>
            <a:endParaRPr lang="nl-NL" dirty="0"/>
          </a:p>
        </p:txBody>
      </p:sp>
      <p:pic>
        <p:nvPicPr>
          <p:cNvPr id="4" name="Tijdelijke aanduiding voor inhoud 3" descr="anaalklie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420888"/>
            <a:ext cx="2628875" cy="2190729"/>
          </a:xfrm>
        </p:spPr>
      </p:pic>
      <p:pic>
        <p:nvPicPr>
          <p:cNvPr id="36866" name="Picture 2" descr="http://www.hondenplaza.nl/uploads/page/anaalklieren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133850" cy="2362200"/>
          </a:xfrm>
          <a:prstGeom prst="rect">
            <a:avLst/>
          </a:prstGeom>
          <a:noFill/>
        </p:spPr>
      </p:pic>
      <p:pic>
        <p:nvPicPr>
          <p:cNvPr id="36868" name="Picture 4" descr="https://encrypted-tbn2.gstatic.com/images?q=tbn:ANd9GcQn5MORu5LyDIFBsTIrb6pDtZ1XUAsfStkbH9c2cUBPpdNOBQw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013176"/>
            <a:ext cx="1600200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de </a:t>
            </a:r>
            <a:r>
              <a:rPr lang="en-US" dirty="0" err="1" smtClean="0"/>
              <a:t>huid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orgaan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, </a:t>
            </a:r>
            <a:r>
              <a:rPr lang="en-US" dirty="0" err="1" smtClean="0"/>
              <a:t>zo</a:t>
            </a:r>
            <a:r>
              <a:rPr lang="en-US" dirty="0" smtClean="0"/>
              <a:t> nee </a:t>
            </a:r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circumanaalklieren</a:t>
            </a:r>
            <a:endParaRPr lang="nl-NL" dirty="0"/>
          </a:p>
        </p:txBody>
      </p:sp>
      <p:pic>
        <p:nvPicPr>
          <p:cNvPr id="4" name="Tijdelijke aanduiding voor inhoud 3" descr="circumanaalklie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8050" y="2492897"/>
            <a:ext cx="3417478" cy="2041798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melkklieren</a:t>
            </a:r>
            <a:endParaRPr lang="nl-NL" dirty="0"/>
          </a:p>
        </p:txBody>
      </p:sp>
      <p:pic>
        <p:nvPicPr>
          <p:cNvPr id="4" name="Tijdelijke aanduiding voor inhoud 3" descr="melkklier k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7014" y="1681577"/>
            <a:ext cx="5169361" cy="333222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ras</a:t>
            </a:r>
            <a:r>
              <a:rPr lang="en-US" dirty="0" smtClean="0"/>
              <a:t> is </a:t>
            </a:r>
            <a:r>
              <a:rPr lang="en-US" dirty="0" err="1" smtClean="0"/>
              <a:t>dit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Tijdelijke aanduiding voor inhoud 3" descr="el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3275" y="2934494"/>
            <a:ext cx="2457450" cy="1857375"/>
          </a:xfrm>
        </p:spPr>
      </p:pic>
      <p:pic>
        <p:nvPicPr>
          <p:cNvPr id="1026" name="Picture 2" descr="http://www.de-austieberg.nl/Onze%20Hond_%20Ma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707904" cy="2780928"/>
          </a:xfrm>
          <a:prstGeom prst="rect">
            <a:avLst/>
          </a:prstGeom>
          <a:noFill/>
        </p:spPr>
      </p:pic>
      <p:pic>
        <p:nvPicPr>
          <p:cNvPr id="1028" name="Picture 4" descr="http://www.de-austieberg.nl/m_PB200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4375628"/>
            <a:ext cx="3312368" cy="2482372"/>
          </a:xfrm>
          <a:prstGeom prst="rect">
            <a:avLst/>
          </a:prstGeom>
          <a:noFill/>
        </p:spPr>
      </p:pic>
      <p:pic>
        <p:nvPicPr>
          <p:cNvPr id="1030" name="Picture 6" descr="http://cdn7.fotosearch.com/bthumb/JNB/JNB002/00099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641535"/>
            <a:ext cx="2592288" cy="1692613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SMO1oYLXwAqXgrTnkDe7tcafiurJQiAdft8Qhil69a7ABhbV_yQ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480328"/>
            <a:ext cx="1800200" cy="252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Elo</a:t>
            </a:r>
            <a:r>
              <a:rPr lang="en-US" dirty="0" smtClean="0"/>
              <a:t> </a:t>
            </a:r>
            <a:r>
              <a:rPr lang="en-US" dirty="0" err="1" smtClean="0"/>
              <a:t>kruising</a:t>
            </a:r>
            <a:r>
              <a:rPr lang="en-US" smtClean="0"/>
              <a:t> van………..</a:t>
            </a:r>
            <a:endParaRPr lang="nl-NL" dirty="0"/>
          </a:p>
        </p:txBody>
      </p:sp>
      <p:pic>
        <p:nvPicPr>
          <p:cNvPr id="4" name="Tijdelijke aanduiding voor inhoud 3" descr="euras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312" y="2991644"/>
            <a:ext cx="2619375" cy="1743075"/>
          </a:xfrm>
        </p:spPr>
      </p:pic>
      <p:sp>
        <p:nvSpPr>
          <p:cNvPr id="49154" name="AutoShape 2" descr="data:image/jpeg;base64,/9j/4AAQSkZJRgABAQAAAQABAAD/2wCEAAkGBhQSERUUExQWFRUVGBgXGBgXGBgYGBgYGBcVFxsYFhoXHCYeGBojGRYUHy8gIycpLCwsFx4xNTAqNSYrLCkBCQoKDgwOGg8PGikkHCQsLCwsLCksKSwsKSwsLCwsLCwsLCwsLCksLCwsLCkpKSwsKSkpLCksLCksLCwpLCwpLP/AABEIAMIBAwMBIgACEQEDEQH/xAAcAAACAwEBAQEAAAAAAAAAAAADBAACBQEGBwj/xAA/EAABAwIDBgMHAwIFAwUBAAABAAIRAyEEMUEFElFhcYEikaEGEzKxwdHwQuHxFFIHFSOCwjNiclNzkqLSFv/EABoBAAMBAQEBAAAAAAAAAAAAAAECAwAEBQb/xAAnEQACAgICAgICAQUAAAAAAAAAAQIREiEDMUFRBBMyYUIFInGRof/aAAwDAQACEQMRAD8A9viPZ+m6NxoaZ3nieOh4rzdb2bc3En/TAY4kgTo0a243XudkhpZIz1JzPVXxuz/eEGSI4ajUFehkumeSY/sps6m2kHBrQ+STGhJ49Fvwu0qAaAGgADQIm6ltBoFC7uom6u7qFhxBhq7uom6u7qFhxB7q7uom6u7qFhxBhq7uom6uhqDY2IMNVg1KbX2m2gzeNzkBxXkcd7aVHHwDcbwN5Up8kY9mx9HscTtGnTEueB3WVV9tKAYS0y7Ld1n7L59jcWXHxFAZQNzMibLin8t/xQ31mzjPayvUeJPhBmBInquHar3P3y83MhsmFg+/IdHH5I1UQARBI4LnfPN+R1FI2sXtdzxB00Cbwu3qlNsAgAi4IzXnaOJ8IMZlWr4rsl++d9hpVQxWxZuTedOaEazrARGo1SFPFguIcbfVNGsA3hz1SNtvYTrscN67Zz0VcRiARGQOX7JOrjN2w9Ur78Ex6n6I0Mxqte4ENbbqk31003EktAAO7zS2LqAtmII8imQABrE3GXouwCJydxCC4gNEG1yOqBQqEiCmxA1Qc4pwMb03z5K7aTyZd2uhVQIgjutjDNpMpg2JjMyhVICE8C5wk70BSsZESpjcQfhAEHUZJes4uiB14SLJ0vZRIjaI1dHJRd/pSLFwUS3+ydH33CsG6CNUXdSOztrNcGjUgX0lae6valaeyMUgQau7qJuru6lsfEHuLu6ibq7uoZBxBbi7uom6u7qFhxB7q6Gq+6uhqFhopupfaOLFKmXHROQvE+021/eVH0JA3RInU9UHKhZI8ntvar6tQlxOZjhyhLbxMcIzSb68OvojU6pdEd+S8uTcnbHSo6KN5NyqPxcEiygtvapWsAW5kHX9lKrCdfR33AiR2sjuqFtjB5gJKhUqSN0Q0lM4xhaM5Bz6otACNxADQRdKYjE714jukqeJIBGYn0XaxgcilxpgCBhuQJhWGLJsDfguYTFeCLTl25pRhhxkwDwzMqiQRiqJz11VGuLYBMiRPFMvrBjQ1tydSqmqS27Rci6dKwjVXFHIeFvJKgNMCZA4pSrWdvtH6dYVcU3cJvMlFR8hrQ5jcHTIsSALpTC0iATMCbE6hD/qTMXMjJdLXbkEkRobLS6oDXsYwdBtR9yb2AGZ5rUxuBLf0ngOfVYOzcWG1BvEgaddF6GriHboM70/lkjtASMnE1DEnWw5LrTDDOt0y9ogkXOo5pNmM3XAEZ2hMmMmJuxaiPUowTDQRoVELQKPreErSxpGoBTLdoPGTilA5QuX1WC8nHkPt2zUE+JaOA28CYfbnovPqocklxQaCptM9nV2hTaJLgu4bHsqfCV433qu2rHXioP4yrsf7T3C4HXheSobXqG2/wAk7h6ztSZ/Mlzy48e2Wi8j0ZYpCxX4iqB4XJXDe07hZ7Z5hCPFKStBlOMXs9IQvnPtxsksLqrnZmxAv0JXs6XtBScM4PArx23drYes1wquLXNJgcTp2U5wai8v+iuSdUeBxcdPurYQmC4mBHn1QMXUZMK9Ko3dsIHzXmO6HsK0TPiz0RhUE7rQDophtngjfe4NBB3YuTyCTZTLTG9F4CMuNpWwB64c0SyZnRWqgFsk31hFxWILRYaflllPqk5nXJSSMGwtAhzpvqF1uGbUneN/kEOtVDRpJV8HTa4F0kR6pW32KCxMMaGiI480hVBzJ7JrFVQ0kkg8AUm/E99J4KsbGRo0qrX+IiwGvFDxkgANbp27KmycawEh45q1bGGrUIGQNkadhAUz56rmKcCb5lMgBgPhJd0y5qmJp2k63jgmGrQq8Nbeb8EN2J3rE5IGLbkQCTkj0tmF27vHdMJmklbM0iUdnyJuQcrL0ddwa1pcdLLPr4lrG7pIIAWTi8W54O6JAGfABSScuxEmx6pjbk85UdWB+MT80lTwwzcTpbsnt0END2ndPD7pmkgugZZU0a5RMv2k9phrTAyvoohbG2fT3FclQqsr6w806ugLgK6sYsEOrWjPJKYnazGHdN0DFbTY4buZOmR7KEubjV2x1FvwGx2NbTG+TbWy0Nm7fbUZvCQ0amRPIcey+Y7a9oKtB7mk79M2h315qmG9pn1WhoPhHxOmGtHBts+gXDyzUnaO3ii0tn2DB7ca4E5XgX7rFxm2qLXRvXJyF/Mrwdbbr3CGkBg1I7Q0ZnhJRMLtNrfC6HE6ES6+lluPlcOhp8Sn2e3/AM0baJMrJ2nsmrXO8ykSfKfNansxssuIc4Fo0Bz7r3FCkGj90OWb5FTFXFGPR4DZf+HL3QaoDBH+77BevwXsdhmAAsBjj+60q2JgJGvjjmTAXMoxj0VUTTZs2iAB7tkDLwi3RKbR2Hhao/1KbetmuHQhDo4wn8+aMxzDNhJzJTN2NR5qp/hxhqjpbVfGoJmOiX2j/hK0tHuq3iGe+LHpFwvVGjTBkODSOEeqcbiJETHNJivQMUfBfa7YFbB1Qyo27hLS27SOR5IGzsN4Q5zoFzur7n7QbKp4ug6k+RI8LoktOh/Zfn7ajXYXE1aTnb3uyW8OhUeTjfgm4+i+ODQ4xMoDqJDbmNVMKwuMzN0zj6R3TcdFNa0BejPpuLnxlK9HTDaY8QAgSP3K81hq7ffN3vh1hbeMHvXEMFhroEZrZmtkbtIudBN3WAA0V8SxoIk3yXNkbKFOXuvoJVsbVaY1SNpukHsTxmLANhlAPBYmM2o50GYz7JnGhxGX31WbTog7gNgTCvGKSG0M4R5qVGMccyBfmvdjBUm+8YwNA3AJ4nK4WZsXZzC41GtlrcuqtjcYWOIYIJzXNySylSJOWxD/ACmoKwE2AnryTeP2jus3XHxcAmMK5xbd0l352SOL2Gd+XEFs3g3WtN7N+2IvxhlROnY7Tc1FE+cSucPZ7en7QA/pVjt2ZgK7cbS5eQXf6ylwb5Kkv6jyPyc31RFqe3XEHIIbtrOnO+i0BiKP9rfJWD6H9rfJQl8ycu5MK40jCdWJlxgkrO2hXa8HelpGRGn3Xr3Cgf0tKztq0MOWnwQf+wx/KEOVN7HSo+a7QxTnuDHneINnaxzOo6qz6jRDIAa25i0xqb6om09n7lUEF3LeE+VlnY/DubaDexJz49l6KdrR0LoYpYw1HDQcPkB2Xpdg0BSdmX1XXgXcJ+S85gcO2JiBEzc+X7L3v+Heyt95fbcabyPEX6Z6AR3TozPoPs9giymC6ziJI4LTOIAQH1bWSj6soNihcTieJgeqUcS+4yHz0hLV8SN5N08TLQAICRjHKUgRck/kpXHbSIO5T+LVxyCLjsYQDAifPpyWI/G7sgd+ZP2+yRsZB8b7QNw7WtLnOqP+FoOc5uPADinKe1HbsiXGPPpxXhtpeylTE1Wv966ZAAGjZn5yeq95gdmlgLTfykdhoi0Ed2T7S7wh8tORnnx4Lwv+LOyWurUa7WgSHB5AgkjKYzK9Xj9lEneaM8xqRy5/YLO9r/Zx+Lwrfdvh9M70H9QiI7Sg20mhJ+0fMKTwaYLQWgWvnPFJ1KrnB08LL0lb2WxG6GjhGSBR9iq4J3jYg5BcseRLZzxbBbFw1P3bTujeP6itKl4WnKSTcDMJfC+zWIpgeIwJtuon+S13Az4Z0gpMk32LuxHaW0gYGQCzq1eGh41JC0qnsdWN94c7FdpeyVU0tzeE70zByVU4ryUTMavWdDTMAj1SrqMgXvJOS9d//HuaxgLmkjPPVTE+xhdBa9ojqj9sUaT3opsnFMo4cQ6XEXnIHVUo1t6ajgACO55qg9j6oEb7TykprDbEqtj3hBbBFjkOa52lt2SdsFh3McJ34J+i5SqDJpJnPglH+zT2kuY8cggNFSm6bOtHILUn0xWjWqkSfAPMKLEOMrj9I8lE31sOLPVVKQBsPVWpkcE0KEhDdhYOfdcDY1FQeXqiMqclxtADVM0mN+iTJBxZUVRwQ6oBBvHRM/0gOSSx9MNYSchkOKeG2ajyGPx4bVLmzAtMkkjiZ/MlSs0ObvfqIvyn9Le2ZjzQ9o0TcuGd+gSFHaDmuHAfgC92GonSujtPF+LdA1jn2/NV9i9isI5lAZDkLx1OpXxTZoD8QyZEvBt11nRfe9mYxu6GssG28uCoBmpUfAiUrWfZdeeKRxFdK2ESxFWDPNP4dzt2SYHVZWIde+l02+rvQNfkp2EHtLHBus+lvt80jSdvgO1P3K5tKgHA3mL9TcjyEIGAxIFtP+IAPqSgMb2DAY4fnc8/2W3Sxzc/kMvv1Xjqu1AXBrdRPbPyXa+092m4F5vNx8gjlujeD0LfaSmau6XAiYPJMY+oAXBp/CvhFLaWIp1Sxp3jPhNyTMwV9T2KKjcPTFZ+9UI8RHE3jtl2Q+TPGDJy6NvBM3ngOsCU7tPCsEmn+gw6885WNSxLmnwyJt1XodnY3D0Gumx/Wd2QTrfWMyvP4IrkTQOOKaZie85KTyTm3aLA5r2RDuGXULL98ZXPNOEsWTapjNuC4SOCXdXJzVf6jhZJmKM7oUFMcEE1RxC6KgnNbIIQ0W8Fw4dvAIbqyjKk9kcjHTgmcAhHZVM/pb5IznrlN3E2RyML/wCT0v7G+SiO/EXsLKLfYbRi0miZNxrdMe4DkhvwIA/lHo1z0UlIyOVGCF2mwgaAIjhMAfmaHUa428ksjVQak3n37KVMPv2N8/ln+cVQYkBu6WeIkEOvl0VmV7i0Ip15Do817XYTdptdu23r9YtPZeMad83EDIAfM/uvqW2qPvaLgf0gn0+0r5eafit2/dez8SeUaKQehnYGxnPrtifisvs2xsGadMbzg92pFgOQXj/ZL2Xe0iq50tAmBaTwgiY58l66vtNoG6M+A+67G6G7DYivAzCzjVJM6cfsuVqk3MQPmlH4sxOQ0nVScghqgJPLXoNEpjcQRMa/JXbjbeIwOH3S9fxTBMWzhTk7ChPEYlzacg3kuPnke1li7Q2qWtqNaSN4S08Acx1zWxiaHgd2+awMZgZ5wkyXkYvS2xEPn4gJ5ACAB1z8lm4zHV3mbEGd3gBp35plmyS9sbpvzAjotnDbDdToCbwbamM4PrCeOLKRVumL7G2a47tSIJiOXH1Hqva0gA0Am4S+BwoFNuU8D55K25nfVed8nmt4o5+R7aQ9g6cvAB5/ys3aHtG9ro8L3MmwMNh1iCNZEq1WvUD5FvDFrTYrzxweIfiN9wlsQONgM+Gqbg5UlQOOSSo9e2qTRB0k7oygWshSZQMTjSQ1rbBo9fwKUcRETnGanz8ic9CSdsbrUXA+K0ic0N37oXvDM58/RccRPl/C5pSQo3TbI0+6CTB4hDrVDAv26Lrak9M/otaejBW1QrNfYzZLtsYA7hGzE8yI4IpIBZjhnN1UlApOvfIyqU6141QMHk8VxLuLp/hRAACpiGE+Fu7lb+Vclt/z8usjEVSMgZ/PRM0q8fF8VjlmLlM4sZMfaYyR2uBGeUSsirX0mOYvmZ+oCPRxYv0vyMfJBKjMffRvxH5+6Duie8206K4xTYnM8PNK1CYkQknH0MkFxNQljjyI7Zd189x1JpfuMmJNxnwC9y+qd2BlHz/deV27htwgt/VYcjx7r0vgzS0+2NE1fZxp3Imq68Cd/KdGtMNbbMnReroYFoO+4mYy0HPrzWLs3F06DBUrVGB5GTc3Ra/HtaVrU6zqlzYEwB9V6Uhgtas3OCVl4+uQ2XCDo35d1skANsLLIxUuybB4nTy1U5DIyXYol5E/DYjnE/ROPqABs8MkA4RrAb+I5n8uf3UBJdaLAKYSzqhIII1mEsKEkWjqm6bXHQT3T+GwLnRMQDNkErYLoXweFaCZCbdiQKZiR4rdFauSwkcZ/PVZ26Yg8bcwufm5Uv7URlKzTw+IboDJPlrxRDWgZ8z+dkm2pDd4ERaRzlRlbOefmuCTFsaNaXdRM/miK+q3dEEzkQbfyky+M7W/Ahip3uPNDKjDZFhkh1nyZmOQ4rgAFzkRPS90NhtxBy+6BgxaQOWcfJL1KhH5zTTnggZgzBOnYeao7DB0X7+UoyV9GAvr6m8WRWYkExcxw4Kn9FaNPz6QuU2kGA25j8lCmgBqdTyGfJQ1uE/g+clLFsGP4QnjWbg26cUQDHvr5TmrVWERE9tUoSQJ42681c7SfYZgC3ETwRVVTNoLun+9cXRi5zBXEKNoyqb3NdukZgHLQyFytT3pIOX7ZlRxtEic/wBvIoXvDOV/n5dFZgpUFNEuyOgH88LqNqwD/cR+ZKtd24d24yBkQYuTnrNukItdoLRB1IgcM1qBQalVLZkaWNuF1amJInOCfl21SXvbADM/f9lGVzIMxa3eUKDsd95PTWLwl8fgBWYRlcEHnyVt/dbI+KDHVBq7Q3WS0z8MnuPmEUmnaMpUYewNls/q6nvSXtpQQXHMjKeQz7L3VTahcCGjwgeZ4LxmIwbjXmkIY67joSDM3/hegoU3QSOEfNeupNpHQurPU4Zoc1hGWZnmB9IRPdtOQ6LOwcvaADcZmeFlsmGgHr+30T9jmRjtjTdvyWIKUOIi+ZXtm1gQDCxduYYNO8BYx9wkcTGbRorRqP3aZI/LpSm6BJ/Py6Xxu0QAQDOnIZHPh9lKc4wX7JTlQB+KmS4mZ0Gmf51QQ4kxebTy1t5qNrB4DcoEzfsT9lXDvFzrw4mIE815sts52UfivACNM+onTVcZiiBJuD9eKNIFMkWOYhUp0/C0n9Ujyt91NpUbZYYwxcadwLGPzijMMkmbZ8YhKMo2dJi8c41sq1HRIEDTjOoulbQbrs1BrfP7hcdWAkRxj1STq5nly6X/ADkitPEwfU8M/mtpoZMM/Fx2n8/ZFfWsL2Mev1lZ4Pl5/NMNvPAeU5apQ3ZpYfazmtIAaQSJDr3sPJL1qhcC6I1IGQtpyWecQWgZdPzomBjSWgG15HXj3kKiblpmckMMJytkbHsr0gLTHCbJZ2LBsRDjJj09Sr03HKwEz2QxaCqDVKTXeGD2/OELh2UHXbwNjxuAlRVIdvQQMj10TFPFmwjSesDT0KZbezaLMwJAHi9FEOrWubT+dVFqDUTzzrGcjB/ZWZWIPMGc/X84obK0xIPCxMznmdEDeJaAbRby5q2JK/JoYnHGoRvHeIgZnKd6/n6pdmJkXifK2XQIWHID/FBAzBkA+WSIXDL+3Q/PnZGvIdsqwuJtrxtbvkFWpUdAg2BPy/f0UY+4ByMXNp8vLsi1yDkLegHEIgFmVyOB/eO82UoHfJbBl1hHEnOOAuoxvODI84PFCp4gteC2ZtN+lk8aTGSPVtwTWbrTckXnnqOCdbSDQABny/Oa8/iPaoCnD2hz94Q4ZC4N+NgVpbN261zC4mbwAYAAFu5JPaR361NXo6YtUaODqBp4C5PzTWDrue8OcfCTbhGa8ftDagafA43gPv1+xW5hsd7wN3DG8LA6CM4VFKwJnp6LWuFradR+H0UxuHDmbsXEeiSotkgE6tAjTj9E2ysRlomsajyu38cG7tMW4xw/D6LHZYX1yB01OS2PabBsDy9roJgRzyt6LB3A/rFupn7Fefzxebs5JXY5QANxYAXPGZ+wVXics87dOHdL78HpzPWPmu0ql7zJvbnfyXNQGMvbnAyyjlfRGDnNAExeTwuEOpVJy+Hjbrnqo2wzzE85m350SVoKpaG92Q6f3tlPC8IDA1pkgkcPQeaoXuaTIN73EE2PiJ7hFwlfecZ1jpw+UIGCtpwCQJAvOVtFSrRM308wBp1+ytXxRmM+QsHceg4TzVapnqZj+0aZd/RGkhrKVJGWfpeD9EE1TY8fXQzzhMAGInQzYz346IVJt73n58OsAeSRv0I7bLe4DhvETxE2y+5g9FWkb73CL+fqZRG1A3TOf4P5ohvaZLdAZtzyPmcky0Gg1Zwc/KQBrAAtboB9FZjw9zrkMHhymYtAvcnil20gQZyI0i+UX8vNX/qNGiIsQeuSaMvYvYxXsDeBeNTGZMfmSEzFkBnEmJ5E8+/kl6te4NpGQ4gCPpCpXqHeEwXZkgWAiADwIvzTd9Gfs46qJufmooKzBYkTzjW/BRHB/oTB+wBAEgcbaeQPRCq+Jt8xEAdCTbshtEHXOPTT1RhbmDlyt+WT0VRV7hvkhsAQDw+GLFcw5mZsZIm9ufZM0nB9na2vysIte0Zob6WgtPTTXvHdG1QVQKp8NgJmSTyt9V0VgcozDuZEkX46KPpyLCTny4T65KjKQabEARA4dJW8DJass5rfrvTkY+Ux5IFYS2RpAJ6kx/PAJ4Uye0Tzk6fLyQ6VLS14MdBb0ELWB6M2rhteHKxysOJsgPpm+Ykag+kamy3cUyQ29+A04nlqZKRqYR0NvPikmO89gVSMgpmU0mOM6H85rf8AZjaoBNIw0uuHE6WgBDq4MNmZGXiI0/tbwEjNZmJwZfU3pjIEjjePNVjNJhi9n0iniWi7XTp1yEhHwuNbuPcSI4m4sADHeV86o4ur7qpFnACDy3t2fIpkbRd7trWl0gRvHWQBF44cFX7KK5aHdvYPdLd1874kGYDYF2tPKD5FZlOm6ZMgxGff0IKYquJEE2AuIjLQCfTmhufkZvMcDGfnMrknKyDodqUw1zYFpafmDPkfJUNCC4iwmOECw72QDWkkXEcfPtN1ahVe6WjKC6Y0yHW5sp7NQ17iRaTrfOI9TP8ACm5aRM23pvAnMflpVGsBaRvXsD1GWdyp70jOZ+HztfiJi/dLQtHarDHifnFzzgKuHDhJmRp14HjEiybe/gBAP0j6Bda9p+IABpJJAuTMx8j2SJ6ClaKs+CTm7zjXt+aolfEGYIvHhbygZc4jihgFzd0OuDNgSbkZcNNEMgCA9ruEweUHK9kaA0xzDVLv94CTFoNg6ROiFSIFhrYdefeEFle7hJg8RztzCZbVaWgbg3gZJm/6QMtfDrxWlGw1RytVaWjdF2iH/ceqE3EEkQIBvcxwv+cV2lTJdla5nICOZtqr1KJcJPDIaN5cuvPilpNAd0DfXsQ4iLCTAOec9Y80L35yIyGfIcUWQQMjkOosL8YkWVCA4E2IM2Fpg3HndB0K7KsduxxsB6ny08kSjS3XbwIBvzkGZ6/uqVKYgQLSJ45G59ESY7GwNjc29Z/Cm2ujFSe3+0H1nNRdpYyBl/8AUfdRNkHRnVmwJsDcCb9VYO6xY8uvciFMPRN2hxAzJBgkR4kTDYaWxMCmDvEcDePp3VasVHKLt6RoAY63jvKM2W09M4vFo4czKWZUkyIE24ZX04wOOacp3INrAT8yB+cVPoaKBOmCRfeiQDGuo0MlA93fdkQTFrX1ytmQiVKR38jAz5gc8l1tHwxIHA5Hw8+GSZ7Rd9UDLd02mw3T/wCV5vOUhWdUdbsBrYga+QUZs90y7dHUAzfQaq9Rt3EQLH9OVja3ESgyeIZoMGwvbPTI5cwT3CNugQ23IaEm8fMJXCE7xNiHQLd7GNEfDNz/API5i4gSPWfJLewHKuHD2HU6zrrPLMBBFK3iBgWEjIE3J8x5lPMoycgN5sjp/CYdhIpum9Rro0uNDGhBjzKZNmW9mZWphrW53BnhnJ+h7qtXDRG7BtNoJuOGh1TGHw5LX71oJAvpLOOWRt1VquHeH+GD8wIjS+mSS3egxixCtQcTJB4WkTw7x+XS1Wm5ovfLMG2ljodVtb0tgT4bSbeL9+fJU3oAMDMbsXg2zHD7p8mmNKIo6jukgzJF50nS+sfNX3HXAOeUHWIHa6LXr78TJMydSSRNjpP0V8IBvRwBEcIB1S3bExE6mGIc4C5GZ0nIgCV18bw1Bgdhp0sE1h6wp1GF2cgmbi14M6n6pevixUe4gBodnEQ3t2nLVFrVg/yXptyaNCD3KPUpiSP92fEmyS/qoENkNE31OZM+Xqm6rSWSD4t0W4gfwkxB0WYyXbsmDAI6HSOuaK1wbUNhFN1xpFhpoAHLtMQ4EkaZdjfnogOe4tMQfF/+jdAPkZbUaPEfhPLmLj1+SVr7rSN0ACYtrkZvzsr1KeY1IIB6cb8JuivpRSG6INpJg3NzE2Aj5ql2gO2gDHNIE5CfPKMuqsa4AEWOU8pm3aBClW53uIyOczz7W6pauGl8GI0IJ0tKntMOwHwxBiRPPz42TDpJEzBjWfz7ImHo+F27eZF7za1tMkWlhfCJJa5rgA0Do6/kitgoVZWhzrcuIEWm6rWBGd4PLMQYzvdMZF0Aw6YJ0vPh5XHolG4cTu71r5zmSASOORRBXgs2gTkwOHE6nXXjKirPL0KiwMRmi3xN/wB3zKC8/wCk/v8ANRRVj0ioqGiMtPoFbAXgG9jn1UUSsKHw4yBoS76pLCXe+b+E59CVFEV4Okax+bejfmhU/wDpg6+8I7bwsooll+RD+TD1Mj0PyctjaDR7ukdSb84DVFEYdMVdgcT8bf8Aw+gU/v6H5KKILv8A2OvxFawhpjh/xCYwrjI6t+SiiWHYV2Z9exMf+sfoqVrG2ufPqooqPsMux3ED/Ud1P/FB2b/1G83Gf/g5RRaH5EzOJn3v/uH6obfhHUqKJZ9kp9hMO34u/wBFpYcfD0cO0hcUTPtjSL1Dd56/JqVp/nouKKbNHs1KbQXskT8OaW2+YrOi0C3KyiifwxUSZjp9EhTy81FFL0N5NLZGnRyWw1QljiSSQ83Nzm5RRUj0OzuNPhpn/vcO0FItN38i36KKJhWaTWAjIKKKJD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9156" name="Picture 4" descr="http://us.123rf.com/400wm/400/400/smartphoto/smartphoto1106/smartphoto110600023/9678381-grote-bobtail-oude-engelse-shipdog-rashond-buiten-op-een-v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2789040" cy="2091780"/>
          </a:xfrm>
          <a:prstGeom prst="rect">
            <a:avLst/>
          </a:prstGeom>
          <a:noFill/>
        </p:spPr>
      </p:pic>
      <p:pic>
        <p:nvPicPr>
          <p:cNvPr id="49158" name="Picture 6" descr="http://www.hdwallpaperspot.com/wp-content/uploads/2013/02/50364-sweet-chow-chow-dogs-chow-chow-br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2808312" cy="248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ELO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ras</a:t>
            </a:r>
            <a:r>
              <a:rPr lang="en-US" dirty="0" smtClean="0"/>
              <a:t>; </a:t>
            </a:r>
            <a:r>
              <a:rPr lang="en-US" dirty="0" err="1" smtClean="0"/>
              <a:t>Eurasier</a:t>
            </a:r>
            <a:r>
              <a:rPr lang="en-US" dirty="0" smtClean="0"/>
              <a:t>, chow </a:t>
            </a:r>
            <a:r>
              <a:rPr lang="en-US" dirty="0" err="1" smtClean="0"/>
              <a:t>chow</a:t>
            </a:r>
            <a:r>
              <a:rPr lang="en-US" dirty="0" smtClean="0"/>
              <a:t>, bobtail ( </a:t>
            </a:r>
            <a:r>
              <a:rPr lang="en-US" dirty="0" err="1" smtClean="0"/>
              <a:t>japanse</a:t>
            </a:r>
            <a:r>
              <a:rPr lang="en-US" dirty="0" smtClean="0"/>
              <a:t> </a:t>
            </a:r>
            <a:r>
              <a:rPr lang="en-US" dirty="0" err="1" smtClean="0"/>
              <a:t>spitz</a:t>
            </a:r>
            <a:r>
              <a:rPr lang="en-US" dirty="0" smtClean="0"/>
              <a:t>, </a:t>
            </a:r>
            <a:r>
              <a:rPr lang="en-US" dirty="0" err="1" smtClean="0"/>
              <a:t>pekingees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Duitsland</a:t>
            </a:r>
            <a:r>
              <a:rPr lang="en-US" dirty="0" smtClean="0"/>
              <a:t> </a:t>
            </a:r>
            <a:r>
              <a:rPr lang="en-US" dirty="0" err="1" smtClean="0"/>
              <a:t>gefokt</a:t>
            </a:r>
            <a:endParaRPr lang="en-US" dirty="0" smtClean="0"/>
          </a:p>
          <a:p>
            <a:r>
              <a:rPr lang="en-US" dirty="0" smtClean="0"/>
              <a:t>Half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; </a:t>
            </a:r>
            <a:r>
              <a:rPr lang="en-US" dirty="0" err="1" smtClean="0"/>
              <a:t>ruwharig</a:t>
            </a:r>
            <a:r>
              <a:rPr lang="en-US" dirty="0" smtClean="0"/>
              <a:t>- </a:t>
            </a:r>
            <a:r>
              <a:rPr lang="en-US" dirty="0" err="1" smtClean="0"/>
              <a:t>gladhaar</a:t>
            </a:r>
            <a:endParaRPr lang="en-US" dirty="0" smtClean="0"/>
          </a:p>
          <a:p>
            <a:r>
              <a:rPr lang="en-US" dirty="0" smtClean="0"/>
              <a:t>Groot &gt; 45 cm, </a:t>
            </a:r>
            <a:r>
              <a:rPr lang="en-US" dirty="0" err="1" smtClean="0"/>
              <a:t>klein</a:t>
            </a:r>
            <a:r>
              <a:rPr lang="en-US" dirty="0" smtClean="0"/>
              <a:t> &lt;45cm</a:t>
            </a:r>
          </a:p>
          <a:p>
            <a:r>
              <a:rPr lang="en-US" dirty="0" err="1" smtClean="0"/>
              <a:t>Familiehond</a:t>
            </a:r>
            <a:r>
              <a:rPr lang="en-US" dirty="0" smtClean="0"/>
              <a:t>, </a:t>
            </a:r>
            <a:r>
              <a:rPr lang="en-US" dirty="0" err="1" smtClean="0"/>
              <a:t>sociaal</a:t>
            </a:r>
            <a:r>
              <a:rPr lang="en-US" dirty="0" smtClean="0"/>
              <a:t>, </a:t>
            </a:r>
            <a:r>
              <a:rPr lang="en-US" dirty="0" err="1" smtClean="0"/>
              <a:t>makkelijk</a:t>
            </a:r>
            <a:r>
              <a:rPr lang="en-US" dirty="0" smtClean="0"/>
              <a:t> op te </a:t>
            </a:r>
            <a:r>
              <a:rPr lang="en-US" dirty="0" err="1" smtClean="0"/>
              <a:t>voeden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Huid</a:t>
            </a:r>
            <a:r>
              <a:rPr lang="en-US" dirty="0" smtClean="0"/>
              <a:t> is </a:t>
            </a:r>
            <a:r>
              <a:rPr lang="en-US" dirty="0" err="1" smtClean="0"/>
              <a:t>grootste</a:t>
            </a:r>
            <a:r>
              <a:rPr lang="en-US" dirty="0" smtClean="0"/>
              <a:t> </a:t>
            </a:r>
            <a:r>
              <a:rPr lang="en-US" dirty="0" err="1" smtClean="0"/>
              <a:t>orgaan</a:t>
            </a:r>
            <a:r>
              <a:rPr lang="en-US" dirty="0" smtClean="0"/>
              <a:t> qua </a:t>
            </a:r>
            <a:r>
              <a:rPr lang="en-US" dirty="0" err="1" smtClean="0"/>
              <a:t>oppervlak</a:t>
            </a:r>
            <a:endParaRPr lang="nl-NL" dirty="0"/>
          </a:p>
        </p:txBody>
      </p:sp>
      <p:pic>
        <p:nvPicPr>
          <p:cNvPr id="4" name="Tijdelijke aanduiding voor inhoud 3" descr="mu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364456"/>
            <a:ext cx="3096344" cy="2141638"/>
          </a:xfrm>
        </p:spPr>
      </p:pic>
      <p:pic>
        <p:nvPicPr>
          <p:cNvPr id="1026" name="Picture 2" descr="http://static.nationalgeographic.nl/thumbnails/genjJuniorArticle/junior_detail/66/00/00/olifanten-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39454"/>
            <a:ext cx="3672408" cy="244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data:image/jpeg;base64,/9j/4AAQSkZJRgABAQAAAQABAAD/2wCEAAkGBxQTEhUUEhMVFBUXFRUXGBcUFBQUFxUUFRQWFhQUGBUYHCggGBolHBcUITEhJSkrLi4uFx8zODMsNygtLisBCgoKDg0OGhAQGjQkHyYsLCwsLCwsLCwsLCwsLCwsLCwsLCwsLCwsLCwsLCwsLCwsLCwsLCwsLCwsLCwsLCwsLP/AABEIAOgA2QMBIgACEQEDEQH/xAAbAAEAAwEBAQEAAAAAAAAAAAAABAUGAwcCAf/EADsQAAIBAgQDBQYBDAMBAAAAAAABAgMRBAUhMRJRYQYiQXGBEzKRobHB0QcUIyRCUmJygpLh8BUzsqL/xAAZAQEAAwEBAAAAAAAAAAAAAAAAAQIEAwX/xAAkEQEBAAICAgICAgMAAAAAAAAAAQIRAxIhMQRBIjITYRRRcf/aAAwDAQACEQMRAD8A9xAAAAAAAAAAAAAAAAAPidRLdpebsB9g4U8ZTeinF+p2Uk/EjadV+gAlAAAAAAAAAAAAAAAAAAAAAAAAAAAB81Kiim5OyXizli8UqceKW31fIxee505ptqyWy8DnycswdePiuaxzntUoXUL6eJ5/mmf1akm+OVuSuc8biJT3enIgPD31lJtfIw5cly9t2HFMfUTMLmVVP/sl6u5fYLPKy/bMLicZaVlsti3w9dxjFkS6WuL1bKe0cZJRqO0trrx8+RoEzxihmNuZsOzfaSzUJ6xe3NeX4Gnj5/rJk5eD7xbcHzCSaTTumfRqZQAAAAAAAAAAAAAAAAAAAAAPxu2rP0r8/rcGHqPol/c1H7kW6m0ybumdzTMHVm7e6naP4lJjKXFoyVh02uh2jQW7PNytyu3q8eMxmmcxeXSa0Vkikq0JrRx0XI3dSi5dFz/wcauAVvMrp18PMK1Fud+pf0Kbmox5FtPI48Tv08CR+YcGxCdIP5laOhA45U5bl1UK7H0tNN9CXPJ6N2HzT2tNxbu47eRpjzP8muIaryh4OL+R6Yehw5bwebz46zAAdXEAAAAAAAAAAAAAAAAAAAqO1a/Vp9HD/wBxLcr+0FPiw9Rfw3/taf2K5/rV8PGU/wCsfhPdRLhEj4eGh9zr2ezfkea9SJKiOEjrEdH6nV1rotFtOFSmrsj1EdqlQi1KtlzKrIVeOpBxC0ZOqVL7qxDrQuQpkl9iZ8OLp/xcS+KZ6qeU9mYJYqMm0lCLk23ZJJpfdHpmCzCnVv7OSlbfdW9GbPjZTrph+Tjd7SgAaWUAAAAAAAAAAAAAAAAAAAo+0lWUOFqTUZXjptfqvFP7F4csTQjOLjJXT/25TPG5Y6jpxZzHKWzwxlCLtrufNasqcWydisK6cnF89OqexzrUIyjZow609GWXzGYn2op8fDPubWv12vpb5l/hpqSujNZt2O9vWc3UkotxbiucY8Ce9tuadrmnwuFVOKitkrF7Mfqoly+4g4upwmbzftK6G0dLpe63713HW6V2oy012NLjIpys9inznsrSryjNuSaSWjjtHRbxbIxmO/yTn21+LrgsYq9PitZ2T9GtGuh8unYscLg4048KSskl6JWRGxDOeUWVaglUu9XayXn4m0/J/hZ/pK072laMb+KTbbt8DE5XQniMW4QXd4uG/NrRv0sz2DB4aNKEYQ92KSXp4l/jYXLLtfpT5fJMOPpPddgAeg8sAAAAAAAAAAAAAAAAAAAA/GwK3PKN4cXin8ijjIvsdmELOPvXVuhmnUsY+aztuPR+LL11UviIlbGRi0pStfRdT4q17IRrxa8GcbWjWqrMyxMfaRjGXe1drN3S3vyLbD2cE+aINdwWtkj7w2PjJNJp25akSppi6liubu9FeybsuiudcXVuQ3mToSjOPvX0+5Xac548NL+T/KJQ4qs48N01G6s9XeTt8NTaGRyftpGdlUjZ81+BqMPiYzV4STXQ38Nx66xry+fvct5R2AB2cAAAAAAAAAAAAAAAAAAACkzLGcTcV7q+bLTHVeGEn0082Z2Jw5svpp+Phu9q5ViDXvuiwmjg6Zksb8bpVV+9pz3O35pTtZRS08ND8xuGa1icKVaTVtmt19ynq+XT35cp5dB73fq2jtTpwgrRSRHqVZIiV67CMrHTHYuMVdvyXizO167qSu/Rckdq1KU5XZMwuXcypvb9y7Ds0mArzp2adjhgsLaxZeyVjpjNOeWr7aHJs5VXuS0n9f8AJbnnKrOnUjNeDTPQ6U+KKa2aT+KNvDn2mq8/n4+l3PT7AB2cAAAAAAAAAAAAAAAAFbns7QS5y+hUQZYdoJe4vN/QrabMnLfyb+Cfg4YyTWqP3D1FNKXP5dD7rkDD1OCpbwl8pHGtP0sasLogSw2t0WUmRmTZFNoFbCXIksBcvHqc+Er1TtVUsuRKp4Um8J8PQnUNvyNOx+3uR8TVeiju3b/JI4eGKSCdKrMNzc9n6vFh6T/ht/a2vsYXHG07Jv8AVaf9X/pnXgv51m+VPxi3ABsYQAAAAAAAAAAAAAAAFFnz78V/D92QIomZ5/2/0r7kHiMXJ+1elwfpH5XehQ46q4Tg/DjjfpfQua8zOZ9U7krcnbz8Dll6aMY08Kl0cqsiBl+MThF33SOtbEInbnp1VU7wZVcepOhPQSliRJkatUsfbmQ8VsxUyPzAVeKrL+FW9X/gsKpTdnFf2kuc2vSNl9bl1MjH0nPxVRjEa7sZL9WXSUkZXFo1PYtfq9+c5fZHXg/dm+T+i+ABtYAAAAAAAAAAAAAAAIOPzSnSWsk3yT+vIi2SbqccbldRD7R0/cn5xfrqvuVCZHzTPHPRvu8kMNUTSs7mHPOZZeHpcWGWGOsnziMNxbyfpoVWOyyMk1eS9b/UvyPVplbHaZMPWq1sOo01FzjspK3wab0JuGq1ZauKXm19i2x+EUk0ysw2G4Habk+tznfC6bQlwu8nqd5Vm9YnzTVPwT9Wz7nKJKiNWzCcd4vzWpV5j2mhCOqlflZkvG1/BXMtmVBzfdVtfel9iLV5G9yGHDSjfdq785Pif1LOTKbLYzcY30dkW1OLS1L4qZRBx+xtOzEbYWl/K38ZNmIzGrZM/cm7ZSppRupQSsk7aLozpx5zDLdZ+fjyzx1HpQKzKc7pV13XaX7r39OZZm2WWbjz8sbjdUABKAAAAAAAAAAAY7tHnk3N06btFaNrdvx15GelUb3uydmEV7SbW3HLXnqyHWlyPK5MrllbXt8WOOOMkiLVsiPhc19jLve4/wD5fM4Y2vKOtrnKqlOF1/vQpHXUsbChilJJp3uSeK555k+NnTqKnfuylaz8G9reprqeL1tLR8mdpl4cLjq6WM6VyJWwyZJo1ep0m00T7PLO16bhqvgRnjdC7xVK5X18Gn4HK+F5NqPG46279EQMtqSq14Rt3V3n6bfOxaSyqDmlOUkn4R8WutnoWNHD0oNKnDh53Tu79XuWk8bRbq60vMM9jvVqaEOgj8rMtPSKrc5rpQnJ7KLb9EYzKJtovO11T9DKKesmo+l7v6fMrMow3DFHOpwi2oYuULNNprZp8j1PsnnP5zQ4n78Xwy8/CXqvueTzWhuPyX0mo1pfs3ivVXud/j5WZ6cPl443DbdAA3vLAAAAAAAr83zH2KTSTbvu7LQjKyTdWwxuV1FZjs/nCT4YrhTtZ7kzDZ7CdOUvdlFaxe/S3NFBVxcK6c1Fwl070ZNfBp9SJiqGlzJ/LlPO9vS/xsMsZNarlVZGqH2sSr2lp9Dhi5q2jT8jLWmePCvx0Sg9s6cn+69115ltiKxRZ1K0JvlFv4K5We1rfDlmOK8YvXdNc90enU4Rr04VLJ8UU/JtapPozwenm6bvJ6LZa3PUfyY517ShKnJSThK6Ulbuy3tfdJ3+KNnFhZuWMXNnLqxfVcLOPuu65P8AE4f8hw+9dF9irOPn+F2ZbMISqaLSPhz+JXlwxx9L8GeWXhd0YXV27yfy6Ii16WpAy6rOnaMrtLS/LzLHH4lU4cbWi1vf5nD3GjXlz/N02op2a18LkXMsZ7PWrC8Vu1uutuRIxDjUpqULp2uns43W5R08xk1OliLOa2klbji9tPiR6TFhhcenrB3g1z1XQkVcSmtDK5RTWvhZ7fQm5hjPZ0+uyXUbUy0rc4r+0rKK2jv/ADMm0NEVmAo7t7ssaEZTkoQTlJ7KKbfyE8p3qPrhcpJK7baSXNvZHsHZvLPzfDwp/te9L+Z7/DRehS9keyyotVa1nU8FuofjI1xu4OLr5rzvk83e9Z6AAaGQAAAAADL9talo7OVot8Kt1s1fx0NQUnaeneCfsoz3u2m7dLJ7HLmm8K0fFuuWVm8oSVGn4d1HWpK6OOFm1DvR4bt6JcKSvokuQnU0Mk9PVv8AtXYqjxeBHq4R8PUtqcVufU6ejK9dol2xuMg0Uedz/ROPjLT0e/yNjmeFvczWCyqVWo3PZOyXhZFcMd3RnesVfZ/s8nZuJ6BkuXKnZxST/wB+R2wOWqK0RbYfCM24zTBllHDE03ONpK3j3Xp8CBbhdnuXk8MyJiMG35leTDtF+Hk63+kOMPBerK7PKv6Kcbv3XbS5MxdX2a7+llt0/e6mazrNalWPDCnUdtE4RkrrzdvgZLLfD0O2Mm9rzB1ZOMaknw2ilbZWdtyrxtB1KjbVlaya9dND6ybM5ygnioeylF92L2dtpN8+hPqYhTs76LXTd9EhcbPFc+0s3FFO1DV6LZlWqtXEzvClJrZXXCvPU11Ds/UxEk5x4YKV+9o3y0NtlWQwppJRXwOvHw79s3JzzH0wWWdka87cbUFyWr+JuuznZ9Yf3d3u/F+poKODsSoU0jVhxTH0x581yKS0PsA6uAAAAAAAAAAAOWJw8Zx4ZpNdTN5rkSirwcr8tGvxNSc60LoplhMvbpx8uWHqvOaldw96MvPhbXyObzGNtPubatgL+Bx/484Xh/tsny/6YPE1Jy0jTnL+iSXxehYZHkkkrz0b8DXU8uJ1HBWJw4ZLtTl+TcppV4XLuhYU8FbwJ8KaR9nfqy3Oq94PocngehagdYjtVLPLk/Ai1MqXL5GjsfjprkOqe9ZqOUrl8iTSy5LwLv2a5H6oodU/yVCoYOxMhTSPsEyKW7AASgAAAAAAAAAAAAAAAAaPzhXIAAkfo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012" name="AutoShape 4" descr="data:image/jpeg;base64,/9j/4AAQSkZJRgABAQAAAQABAAD/2wCEAAkGBxQTEhUUEhMVFBUXFRUXGBcUFBQUFxUUFRQWFhQUGBUYHCggGBolHBcUITEhJSkrLi4uFx8zODMsNygtLisBCgoKDg0OGhAQGjQkHyYsLCwsLCwsLCwsLCwsLCwsLCwsLCwsLCwsLCwsLCwsLCwsLCwsLCwsLCwsLCwsLCwsLP/AABEIAOgA2QMBIgACEQEDEQH/xAAbAAEAAwEBAQEAAAAAAAAAAAAABAUGAwcCAf/EADsQAAIBAgQDBQYBDAMBAAAAAAABAgMRBAUhMRJRYQYiQXGBEzKRobHB0QcUIyRCUmJygpLh8BUzsqL/xAAZAQEAAwEBAAAAAAAAAAAAAAAAAQIEAwX/xAAkEQEBAAICAgICAgMAAAAAAAAAAQIRAxIhMQRBIjITYRRRcf/aAAwDAQACEQMRAD8A9xAAAAAAAAAAAAAAAAAPidRLdpebsB9g4U8ZTeinF+p2Uk/EjadV+gAlAAAAAAAAAAAAAAAAAAAAAAAAAAAB81Kiim5OyXizli8UqceKW31fIxee505ptqyWy8DnycswdePiuaxzntUoXUL6eJ5/mmf1akm+OVuSuc8biJT3enIgPD31lJtfIw5cly9t2HFMfUTMLmVVP/sl6u5fYLPKy/bMLicZaVlsti3w9dxjFkS6WuL1bKe0cZJRqO0trrx8+RoEzxihmNuZsOzfaSzUJ6xe3NeX4Gnj5/rJk5eD7xbcHzCSaTTumfRqZQAAAAAAAAAAAAAAAAAAAAAPxu2rP0r8/rcGHqPol/c1H7kW6m0ybumdzTMHVm7e6naP4lJjKXFoyVh02uh2jQW7PNytyu3q8eMxmmcxeXSa0Vkikq0JrRx0XI3dSi5dFz/wcauAVvMrp18PMK1Fud+pf0Kbmox5FtPI48Tv08CR+YcGxCdIP5laOhA45U5bl1UK7H0tNN9CXPJ6N2HzT2tNxbu47eRpjzP8muIaryh4OL+R6Yehw5bwebz46zAAdXEAAAAAAAAAAAAAAAAAAAqO1a/Vp9HD/wBxLcr+0FPiw9Rfw3/taf2K5/rV8PGU/wCsfhPdRLhEj4eGh9zr2ezfkea9SJKiOEjrEdH6nV1rotFtOFSmrsj1EdqlQi1KtlzKrIVeOpBxC0ZOqVL7qxDrQuQpkl9iZ8OLp/xcS+KZ6qeU9mYJYqMm0lCLk23ZJJpfdHpmCzCnVv7OSlbfdW9GbPjZTrph+Tjd7SgAaWUAAAAAAAAAAAAAAAAAAAo+0lWUOFqTUZXjptfqvFP7F4csTQjOLjJXT/25TPG5Y6jpxZzHKWzwxlCLtrufNasqcWydisK6cnF89OqexzrUIyjZow609GWXzGYn2op8fDPubWv12vpb5l/hpqSujNZt2O9vWc3UkotxbiucY8Ce9tuadrmnwuFVOKitkrF7Mfqoly+4g4upwmbzftK6G0dLpe63713HW6V2oy012NLjIpys9inznsrSryjNuSaSWjjtHRbxbIxmO/yTn21+LrgsYq9PitZ2T9GtGuh8unYscLg4048KSskl6JWRGxDOeUWVaglUu9XayXn4m0/J/hZ/pK072laMb+KTbbt8DE5XQniMW4QXd4uG/NrRv0sz2DB4aNKEYQ92KSXp4l/jYXLLtfpT5fJMOPpPddgAeg8sAAAAAAAAAAAAAAAAAAAA/GwK3PKN4cXin8ijjIvsdmELOPvXVuhmnUsY+aztuPR+LL11UviIlbGRi0pStfRdT4q17IRrxa8GcbWjWqrMyxMfaRjGXe1drN3S3vyLbD2cE+aINdwWtkj7w2PjJNJp25akSppi6liubu9FeybsuiudcXVuQ3mToSjOPvX0+5Xac548NL+T/KJQ4qs48N01G6s9XeTt8NTaGRyftpGdlUjZ81+BqMPiYzV4STXQ38Nx66xry+fvct5R2AB2cAAAAAAAAAAAAAAAAAAACkzLGcTcV7q+bLTHVeGEn0082Z2Jw5svpp+Phu9q5ViDXvuiwmjg6Zksb8bpVV+9pz3O35pTtZRS08ND8xuGa1icKVaTVtmt19ynq+XT35cp5dB73fq2jtTpwgrRSRHqVZIiV67CMrHTHYuMVdvyXizO167qSu/Rckdq1KU5XZMwuXcypvb9y7Ds0mArzp2adjhgsLaxZeyVjpjNOeWr7aHJs5VXuS0n9f8AJbnnKrOnUjNeDTPQ6U+KKa2aT+KNvDn2mq8/n4+l3PT7AB2cAAAAAAAAAAAAAAAAFbns7QS5y+hUQZYdoJe4vN/QrabMnLfyb+Cfg4YyTWqP3D1FNKXP5dD7rkDD1OCpbwl8pHGtP0sasLogSw2t0WUmRmTZFNoFbCXIksBcvHqc+Er1TtVUsuRKp4Um8J8PQnUNvyNOx+3uR8TVeiju3b/JI4eGKSCdKrMNzc9n6vFh6T/ht/a2vsYXHG07Jv8AVaf9X/pnXgv51m+VPxi3ABsYQAAAAAAAAAAAAAAAFFnz78V/D92QIomZ5/2/0r7kHiMXJ+1elwfpH5XehQ46q4Tg/DjjfpfQua8zOZ9U7krcnbz8Dll6aMY08Kl0cqsiBl+MThF33SOtbEInbnp1VU7wZVcepOhPQSliRJkatUsfbmQ8VsxUyPzAVeKrL+FW9X/gsKpTdnFf2kuc2vSNl9bl1MjH0nPxVRjEa7sZL9WXSUkZXFo1PYtfq9+c5fZHXg/dm+T+i+ABtYAAAAAAAAAAAAAAAIOPzSnSWsk3yT+vIi2SbqccbldRD7R0/cn5xfrqvuVCZHzTPHPRvu8kMNUTSs7mHPOZZeHpcWGWGOsnziMNxbyfpoVWOyyMk1eS9b/UvyPVplbHaZMPWq1sOo01FzjspK3wab0JuGq1ZauKXm19i2x+EUk0ysw2G4Habk+tznfC6bQlwu8nqd5Vm9YnzTVPwT9Wz7nKJKiNWzCcd4vzWpV5j2mhCOqlflZkvG1/BXMtmVBzfdVtfel9iLV5G9yGHDSjfdq785Pif1LOTKbLYzcY30dkW1OLS1L4qZRBx+xtOzEbYWl/K38ZNmIzGrZM/cm7ZSppRupQSsk7aLozpx5zDLdZ+fjyzx1HpQKzKc7pV13XaX7r39OZZm2WWbjz8sbjdUABKAAAAAAAAAAAY7tHnk3N06btFaNrdvx15GelUb3uydmEV7SbW3HLXnqyHWlyPK5MrllbXt8WOOOMkiLVsiPhc19jLve4/wD5fM4Y2vKOtrnKqlOF1/vQpHXUsbChilJJp3uSeK555k+NnTqKnfuylaz8G9reprqeL1tLR8mdpl4cLjq6WM6VyJWwyZJo1ep0m00T7PLO16bhqvgRnjdC7xVK5X18Gn4HK+F5NqPG46279EQMtqSq14Rt3V3n6bfOxaSyqDmlOUkn4R8WutnoWNHD0oNKnDh53Tu79XuWk8bRbq60vMM9jvVqaEOgj8rMtPSKrc5rpQnJ7KLb9EYzKJtovO11T9DKKesmo+l7v6fMrMow3DFHOpwi2oYuULNNprZp8j1PsnnP5zQ4n78Xwy8/CXqvueTzWhuPyX0mo1pfs3ivVXud/j5WZ6cPl443DbdAA3vLAAAAAAAr83zH2KTSTbvu7LQjKyTdWwxuV1FZjs/nCT4YrhTtZ7kzDZ7CdOUvdlFaxe/S3NFBVxcK6c1Fwl070ZNfBp9SJiqGlzJ/LlPO9vS/xsMsZNarlVZGqH2sSr2lp9Dhi5q2jT8jLWmePCvx0Sg9s6cn+69115ltiKxRZ1K0JvlFv4K5We1rfDlmOK8YvXdNc90enU4Rr04VLJ8UU/JtapPozwenm6bvJ6LZa3PUfyY517ShKnJSThK6Ulbuy3tfdJ3+KNnFhZuWMXNnLqxfVcLOPuu65P8AE4f8hw+9dF9irOPn+F2ZbMISqaLSPhz+JXlwxx9L8GeWXhd0YXV27yfy6Ii16WpAy6rOnaMrtLS/LzLHH4lU4cbWi1vf5nD3GjXlz/N02op2a18LkXMsZ7PWrC8Vu1uutuRIxDjUpqULp2uns43W5R08xk1OliLOa2klbji9tPiR6TFhhcenrB3g1z1XQkVcSmtDK5RTWvhZ7fQm5hjPZ0+uyXUbUy0rc4r+0rKK2jv/ADMm0NEVmAo7t7ssaEZTkoQTlJ7KKbfyE8p3qPrhcpJK7baSXNvZHsHZvLPzfDwp/te9L+Z7/DRehS9keyyotVa1nU8FuofjI1xu4OLr5rzvk83e9Z6AAaGQAAAAADL9talo7OVot8Kt1s1fx0NQUnaeneCfsoz3u2m7dLJ7HLmm8K0fFuuWVm8oSVGn4d1HWpK6OOFm1DvR4bt6JcKSvokuQnU0Mk9PVv8AtXYqjxeBHq4R8PUtqcVufU6ejK9dol2xuMg0Uedz/ROPjLT0e/yNjmeFvczWCyqVWo3PZOyXhZFcMd3RnesVfZ/s8nZuJ6BkuXKnZxST/wB+R2wOWqK0RbYfCM24zTBllHDE03ONpK3j3Xp8CBbhdnuXk8MyJiMG35leTDtF+Hk63+kOMPBerK7PKv6Kcbv3XbS5MxdX2a7+llt0/e6mazrNalWPDCnUdtE4RkrrzdvgZLLfD0O2Mm9rzB1ZOMaknw2ilbZWdtyrxtB1KjbVlaya9dND6ybM5ygnioeylF92L2dtpN8+hPqYhTs76LXTd9EhcbPFc+0s3FFO1DV6LZlWqtXEzvClJrZXXCvPU11Ds/UxEk5x4YKV+9o3y0NtlWQwppJRXwOvHw79s3JzzH0wWWdka87cbUFyWr+JuuznZ9Yf3d3u/F+poKODsSoU0jVhxTH0x581yKS0PsA6uAAAAAAAAAAAOWJw8Zx4ZpNdTN5rkSirwcr8tGvxNSc60LoplhMvbpx8uWHqvOaldw96MvPhbXyObzGNtPubatgL+Bx/484Xh/tsny/6YPE1Jy0jTnL+iSXxehYZHkkkrz0b8DXU8uJ1HBWJw4ZLtTl+TcppV4XLuhYU8FbwJ8KaR9nfqy3Oq94PocngehagdYjtVLPLk/Ai1MqXL5GjsfjprkOqe9ZqOUrl8iTSy5LwLv2a5H6oodU/yVCoYOxMhTSPsEyKW7AASgAAAAAAAAAAAAAAAAaPzhXIAAkfo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 descr="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996952"/>
            <a:ext cx="2113010" cy="2259071"/>
          </a:xfrm>
        </p:spPr>
      </p:pic>
      <p:pic>
        <p:nvPicPr>
          <p:cNvPr id="43014" name="Picture 6" descr="http://4.bp.blogspot.com/_B5cqVnwiSG0/TUyzbgrjIiI/AAAAAAAAAV8/-z3qdt6qB0E/s1600/Mens+Fashion+Underwear+Undergarments+summer+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2544217" cy="2825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Huid</a:t>
            </a:r>
            <a:r>
              <a:rPr lang="en-US" dirty="0" smtClean="0"/>
              <a:t>; </a:t>
            </a:r>
            <a:r>
              <a:rPr lang="en-US" dirty="0" err="1" smtClean="0"/>
              <a:t>grootste</a:t>
            </a:r>
            <a:r>
              <a:rPr lang="en-US" dirty="0" smtClean="0"/>
              <a:t> </a:t>
            </a:r>
            <a:r>
              <a:rPr lang="en-US" dirty="0" err="1" smtClean="0"/>
              <a:t>orgaan</a:t>
            </a:r>
            <a:r>
              <a:rPr lang="en-US" dirty="0" smtClean="0"/>
              <a:t> qua </a:t>
            </a:r>
            <a:r>
              <a:rPr lang="en-US" dirty="0" err="1" smtClean="0"/>
              <a:t>oppervlak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functies</a:t>
            </a:r>
            <a:r>
              <a:rPr lang="en-US" dirty="0" smtClean="0"/>
              <a:t>? </a:t>
            </a:r>
            <a:endParaRPr lang="nl-NL" dirty="0"/>
          </a:p>
        </p:txBody>
      </p:sp>
      <p:pic>
        <p:nvPicPr>
          <p:cNvPr id="4" name="Tijdelijke aanduiding voor inhoud 3" descr="huis hu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420888"/>
            <a:ext cx="3575844" cy="2531215"/>
          </a:xfrm>
        </p:spPr>
      </p:pic>
      <p:pic>
        <p:nvPicPr>
          <p:cNvPr id="1026" name="Picture 2" descr="Huis met zonnepanele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28225" y="1412776"/>
            <a:ext cx="3721608" cy="4229101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ASEBUUEBIUFBUUFBQWFBQUFBQUEBQQFBQVFBYVFBQXHCYeFxkkGRUUHy8gJCcpLCwsFR4xNTAqNSYrLSkBCQoKDgwOGg8PGiklHyUsLCwuLCwsLCkpKSwvLSksLCksLCksLCwsKSwsLCwsLCwsLCksLCwsLCksLCksLCwsLP/AABEIAO8A0wMBIgACEQEDEQH/xAAcAAABBQEBAQAAAAAAAAAAAAADAAIEBQYBBwj/xABIEAABBAADBQQECgcGBgMAAAABAAIDEQQSIQUTMUFRBiJhcTKBkaEUI0JSYqKxwdHwcnOCkrLS4QcWJDNToxU0k8Li8SVDY//EABoBAAIDAQEAAAAAAAAAAAAAAAAEAgMFAQb/xAAxEQACAgEDAgMGBgMBAQAAAAAAAQIDEQQSMQUhFUFREyIyYXGRQlKBobHBI9HwMxT/2gAMAwEAAhEDEQA/AKykqRMqWVe3yeLwDSpEypZUZDANJFyJZFzIYB0uhqIGJ7oCAD1v3LmTuAjdlvLQ5uoPTl5qNNAWmjxUmOdzW1fX36IBCjFvzJSS8gVJBELV17Ry6KeSOBjQiNYuAI8QUWzqQMRKRDGpUOHtSmYJUysRfGsHFhlIgw1FS8Lh1YDBaWlJ24Go1ZK9+DRJsJorgYW2p8mE0CX9sMeyKL4Hoor8JZWmlwmiE3AULXVcRdJnZcLQVRiRZ0Wkx8d6Dgq52ATddnmxWyvyRRGFDcxXE2HpQJWJqM8i0oYIlJIhYkrMleAj4hyVxJ2PnyNcz4zMAQGg8+pKBgo2BwL7IvWvDkt32dnMlEPBaB6Naj1fes/U3zrWYj+nojY8SMfJ2IxDYi81Y4Ri3PI8KULD9n5S9zXtLC2rsaWa0J4DQ+5eulg4rhjbzASC6jZh5Q8+nw7YM7srsLhWsBkZvHce8SBw4ZQapUXaTsVu6OGDjfpNJBHHiHHh5Feggps0QcCCLB4gpeGrtjPc2y+ekrlHakeOYrZssVbxhbfA6UfIhKSDIQHg6tDhy4j+nuXp+M2OyQDMAaNgEcCFje1uy3NeH8qA8lqU6tWtRZmXaR1ptGZIXA1FyIrcKS3NyuuPNPuWBFLJLHZqUtzMyv4aBwv3qvmwb2HvtI8wrbZu2nRWKsGufRaibYrMRE1zdC+nXzHhzSk9RKp+/wADcaI2r3OTz4RorIlsu02xYWQtLAA5tCwAM3W/FZ6GBThqFZHciudDrlhjcKSFeYEA/gouHwassPgCl7ZpjNUGiXHgOim4fD9UsIHDiL+1WkUQPDis6yxmhCCI8WF4hE+C6BTmQom6SzsGFWVbsJZUbGR/Jb61dvi6KO+ABSjYclX2M67Z1KuxcYC0WLb6lS4pgTtU2+RKyCXBnsUwlV00aucU1VkzFp1yM6xEAsSRzGkr8i+Caygtd2NeQ1+nMeapdn7IEjcxIbrz5j8/arbDBsJ9I5OYbxNcvJZmokpxcUaeni4SUnwad+KA4+/RRptqtaLdwWP2ltZ7pDTjlvQXw/BP3m9bRfq0EjTSufvSi0uEnIZeqy2kavD7Va8W3Xw4H2FTWSE8RXmqPZbYmECwHN9LkHHqr5+oS1kUn2Gq5NrLHhqrtp4MOadL/BTo36JsrxXFQi3F5ROSTWGeX4vYj2vcALAPuUaXClo5i+S3G04AXXdctFWT7KbxIsLZr1OUsmNPTYbwZQMW67KOeyDvtoalt8TeoNclQ72GMm4wTel6gI2I7QPdoGgCgPKlK9StW1LscpcanubLjb9TR93kfes4IXNNFPwu0C0EVd9TdeS4x1m1yuDrW3yO2TU3u8yfhXHorjCO8FUYYq2wpKXtL6i3w9dFOjYFAw4KsIQs6ZoQDgLq4CuqgvOEIMkRR0N98iuo40V0+DJVXidnq6mkcFW4jFHom63IVsjEocTgfBVeIwqv8TilWTzArQrlIz7IxKcwJKW5wSTW5i21HIMQ9oppNLj5nHiTqpGHxBYCAAb42L9icJQWm2jw5aqvPfgsx2xkr8qPBOW3zsV6kixLIpvuQXbgmYGQnMLHAEXxzA6D3rVYTalNbvRlutT0rmsXG3XVTPhD3G3ai714JS6lTGqrXA178Y26tVe2MZlAo81T/wDEHXx09qjzYlzhXIqqGnwy2eoyixftRtXVqJitrEjQ0VBDSm7tNKqKFXbJjZIRlu+8eX3oWRSMiQjV2cFWMgmRqVDCuMYjxqEmTSJmHYFaYZVkAU+KVJ2dxustoXAKTHNfBVEcxOgU1ktBKSgNxkWIl5J2+VfHMuibRVbCzeTTMmGbooUk/NDfPzCkoHHMlvxAULEgFMfLaiSYghWxgUymRcVAOSq54FbSTAqHMnYNoTmkyqMaSlliSv3FG0Zu0sik7tLdqO4ntI2RLdqTu0t2jcG0jbtdDVI3aW7RuDaRt2lu1J3aW7RuDaRt2lu1J3aW7RuDaRt2u5FI3aW7RuDaADEVoTwxODVFs6kOYUZr0EBHiCrZYiZAaRDNaiZ05jlS4lykThLoutl7qiGTROa/RR2ktwcyWFHEyaHoMh1UlEi5BHypj32hlyYSppEGwcgQi5SXC0FzFamVtAV1OyJKWSOA+7S3ak5Esiq3Fu0jbtLdqTkSyI3BtI27S3ak7tUnabar4Gt3WXNxOYWMnDr1PuVF+ojRBznwXU6eV01CPLLLdpbtYpvbXFdIv3HfzJw7cYmryRfuv9Y9JIeMaf5/Y0n0TU/L7mz3aW7WP/vzP/pxex/8ycO3U1/5Uftf+Kl4vp/V/Yj4LqfRfc1+7S3ayTe3cn+jH+871Iv9+H84GfvuH3KS6pp35/sRfSNSvwr7o1G7Xd2swO3B5wN/6p/kTh256wf7v/gpeJ6f837Mh4Vqfy/uv9mmDE8BZr+/DecB9Ug/lXB29j5wv/eajxLT/m/kPC9T+T+DTUntWZb27h/0pPaz8UUduIP9OT6n4o8Q07/GjnhupX4GaJycCs6O2+G+bL7G/wAyt9lbVjxDC6O9DRDgA4HlYBOh+5WV6qmx7YyTZXZpL6lunFpElNeEQtSypnIrgBS4Wo2RLIu5OYAUkWo+RcyLuTmAG7XFIyJIyG0k7tLdqRu0t2qNxftI+7S3akbtLIjcG0j7ted9s9rhuLaxxGVzt27wYGhp+u8+xelSENaXO4NBcfICz9i+f+22OMk7/Z5FxL3e8kepZPUn7RRq9e//AH3NHQLa3Z6FrNG5riNNNPZzvkhOc5oBNd8AtFm9S5vGurHI2+MkMcvNzad+sbp7+KFDToXtcLLDnaQaqKQhrxwN1Juj+29YukqhZPZYek1GonGlWVjcxvLbNeBtwaAaPGuABB8kg9x0ttjWzf2V0v2FMMzHMBDdW2T3ib1uiBw+WPW31vdI22uDBWgOryDwsk3zNEj6ZHJbHhtPzMnxS75BoA497uigb1N1w6af+0B85ILu7RPCzYHDXTz9hT8U+n2GeLQc/wC0DrrbdCfNOjYA8jd2HAlt73w+lx4Xf0guLp1XHcPE7uewzK+wO74Os1y04eNe1CfK4XoB4WfbdKcYnEEbs5m2TpJmr6QvT+ptQ8awkZhGQCKupKzVx1PHUH1qMun1493knDqdu5bsYIYxkjabeaxxuqOorh0U7eyN4xA39I9Oeio4XmzmvTjpVc+B4LRRv+K1B4acL5JXYuyaHlN5covsCEhvi3hY1NVzA046pwldlvu1dcfROvHTwKExjqy5W20ZgbFluUGrLuFevVHjcbvIzLJYq20D5ZtK0OvROPp1T79zO8TuXbsNdKdfR06E2fEaK02Btt2Hma6wWmhIATTmGrI04jj6lWU4Gssds11Le800a1dry0SA4ACP57Tmb+6Tm8OHipR6fXB7oNpojLqNli2zSafJ7LHTgC0gggEEcCDqCE/Ish/Z/wBoA4fBpHDMLdEbGrbJczTmDZHhfQLbZFp1W7458/P6mPdT7OWPLy+hHyJbtSN2lu1ZuKtpH3aW7UndpbtG4NpG3aSk7tcRuDaSMiWRHyJZFTuLtoDIlkR8iWRGQ2lD2rxAjwkhPOm+om3fVDl87Y2UyS68XEk+bivZ/wC1vaOSBsY+UCfW45B9USe1eO7IhzzX0N+zQLHuluuk/Tt/f9j6/wAWnz69zZbPwP8AhT+kA0fSDC77BSr4JzFI15Jy24Pqwd1ICySq+i4nzC0uB2ZJLFkgAMrXxysaSG5w3MyRoJ0vK+9fmlUO1sMWPc3Sr4EcAfwKzJZrsU4+f8o0Ok2K/TuuQ1zZY5XRulAs047w5CQRZNcW2Gv9SFG13eY6QACyAXuI0B0AAOvpDzLdV2WnQxvOYvZ8W/hRMTRkJ/Si0P6kocrmd1zQ/QDMS5t3p3hTNNSx1dXHVenrmpxUkZNkHCTi/IJIXOB+NGZlUCZOvLu1Vn/cPRMjdbdJPR7zR3zbXOPd1A1DifD4zwpOe+MSXkOU6FhkHKxVhoPzmg+CbG9jXatDvAOfqw6PA158vO9CpMih0j26OzXfpW3qeZvx18ygTMZbm5jRBy0wWTXMZtNSPKzxpSWtbZZuw7NwrOSbPyadzvTwefNc3JLa3WrLJOR91p6V8tfrFcOGfezI69aJp2lAH5J0PO/eFohiPijZNZeOuo0UbGYUvBdkbleC00yIUa4ihodRryzeCdITkc11XRBrLwPl4LN1aUJKRr6KTnFwARluX5WZp+c2i3yy8b/OiNnjs+lTvR77dHceOTX3dU+KR27a9r6LAI36kGspAOguiwa+LXdU+3ehvtNXNp0pGagSAMvGwB6ugWjCSlFSRlTi4ScWINtujHZmaHjqOY4fnTokIidGxO75uP09DfojTXiPFNEmoeX2SSHinH1kuq7t3PguyRMuszqIzM7o9LoTm6g+sFTIhsNNIx7ZI2ZSHNLSM5yyNo8zz+/xXsewtqNxMDJW1qKe0fJkGjm/ePAheJ3FzzainDuin61XhwWj7C9ovg2IDXGopKbJZ0ab7sgoacQD4E9NKJv2ct/l5/7Lor2sNnmu6/tHrGRdyI+RLImNwntAZEsiPkSyI3BtAZEkfIkjcG0PlSyouVLKqcluAWVcyo2VDxMoYxzzwY0uPk0X9yHLCyd25PC/7XtrB+KLWnRlj1s7n8W8Wd7KYT5X50UbtTizLiHk/Or93j9YlaPs9hMsY8lh7vcb9e5LqMtkFBF3CK4aeI0PtVftjD90EctPUf6/arRoQ8REHNIPPRZ9vGfQT6TqfY6mOeH2M3gLzujoO3rabmF/HM70frPeZf8A+ibhmyOuNsd2bAELXPqiRVtv0S8V1y9NB4sPHo6OB0dfouabBrrY9yPtBtubKHNDZRvAC6y0uccwI5ZZWv48g1bnTbd0NjPQdUq2zU15jGCZ0dajJfANZXoi70vgz6y4+WRzQ8v1bQoyNzUAdALuqDhpwDW9UJ0TWuHeYc2lAPoWPR9EagFzP2SjNjjEhBkcWknvCMa1rYaXj6L9eQWoZIMlxYO+O7VW5xBYcxbwBrTMP3Fx7BYcHB18aa7jel2Bxvlwz1yTG5GkZs1WAR3R8WTqb11aQPWBxTm0M7CzXlbuBBogUBetj1gri9Do/dxgkFxIN5SIxZPQguFe+s3OlxrRVG7HNzQ0cqPE8bv1oZmBYAGttpNm3knz71Vr0+X4aSBHI/vtisO7vdh04dQ3Q68fpGuCpvqVsHFl+ntdVikhkMrGPBf6DwGyeDbsPv6LqN9L6rpiIJj3ffaeryRQII7pArxrh5rkrDq14II0oij5Hx8EUzZmMJlDHx0zvvLS5g9BzeprQ1za081n6C9RzXI0+o6dyxbDuN7x74i7ru6e48tDq6knX1+5PbE83GQwEUW3urvprrqD9VCMcN96ZpBGuWOZxBrhqwDw49VxpiFd6UuHNsTGiv2pLBvXhyC0ZaipcyRlx01suIsJvnnvF7QHmngOA10NlrBwvoFx7jrcuYtof/Y7MzkdQNBQ0XHTMJJ3L+8NRvWhlnpUd8UmzcKhZY+c+R5PnTmg+xUy1tGMNl8NDqM5SPV/7Ou0gnh3DzckIoH/AFIRo13mNAfUthlXgmx9pvw88czAwOYbAaC1rh8prrJJBBI9a922Zj2TwsljvK9oIviORB8QQR6lXptRGeYry/gNZpZVNTa5/kLlSyotJZU5kQwCypIuVJGQwFypZU5JVkxuVZ3t/izFgJXAE8ASOAbeYl3QGsv7QWkXHNB4i/NRnHfFx9SUXtaZ8z4bsFtLECOSLDPeyYWx9sDKzEFziXd0XZ14jgtNg4MjdRoDRNHKD0J4DgfYvcqXkzsdLhzNuiP+Ya1zXNDmPjLpwWuB5WB0SVlCzGGeRbV/5nFP5kIBJwRNj7awONY00cHM97o2s1kw0krQDlbwyXeno+tDIOQPLSGu4OIOS9Lbm4XqNEjdp5VvDMyymdTKDbMFOsfK9mYcfz4qGx8ZjMcpc3K4ujIZvLDwA9uhFd5sbh5nqr7acOZhPMaj1cfcqB7geGp6eHNLae6VEu3ke807jrtLFy/5jScOW5Tv3HjYjiYOXIvJuxf7R6rpli0AgeSObpgL1J1a2PQakceS6eOg1HXp+fsSok8Kr33/AOk4+oWsmumUr1YhOCdMPC2hWpleeA1NvAJPHhxJXI5pQBW7BaAM25iL7aALLi066D3JzWm74cuo6pNYeuvPpY0VMtZa/wARfHRUr8IvhE3ETPA492mcf0AEORrie+97r+c9zhfrKJuxVj2fbp1/Bdyga9fyFS75vlsujRXHiKGNoacuXRdJvlr+eadoNOvs8QuF49nDxVZaNDeg/G13KdOHmnZvDz8vNcs66fiPzxQdFlOv2cl3J4nw6hKj19fXzSyf1HIrmQOZB7OP4rbf2a9qRDKMNIfi5nfFnkyY6V5O0HnXUrF7r2cb41qBx8yPapuD2TiJHNEUTy57S5lNIzNbZzNdwPonnx04q2mcoTUoi+orhZBxk0j6BypZVU9lMbPLhY3YljmSatcHAtc7KSA8tOosC1cL0sZbkmeRlHa3EbkSTkl0jg6uJJWg6JJctK0AdK8l282n4kdMQw/79f8AevVy5eT9r3hkuLs8w4f9WJyot+KD+ZRb8UfqZXZex5MO7DOcWPjO0oiyWJwfC5rzRGYei4EUWuAIK2eytpyRDDxtIMcj8Q2SNzQ5rsrISNDrYsrA9mtsy4eSXdPy/wDyEAe0gFr43Gew9h0I7rSDxsAhbaJhzwDpicQzXhrG0a+xTl8cf1JS+OP6lxtPs5A9pdDcTwCd2NYnkfJAOrDenIa8F5ri48jvI/VPD7vYV7MWAvJdbSczhyNjd+33heW9ooBvXGuEkjfY91fYsrqNKhKNiXPZm50qxQk6/XuUzn8CNfLp+aXC/XTXry0TstG+uh+78+Ke2Mk90E6GwONDW/z1Wau/B6BvHIIEk6DwN6fn+qQs66eR1FjRMxGLYxwzGs3urmfsXW4phbI8Otse7zVrrI4tFewKyNU5fDEpnfVD4pIcGmrBPUj7a6JZAKrh7q60qt+3g0uIbbeI1o8OfFaLDYHNDK/5jo2gcqe1pP2q/wD+O3GWhSzqVEFnOSFlAPn9q6AOH5r+iOMMuyYfunyP2KtUZfdmXPr8M+5D7kPGYlsdh5AcA05flHMARp4ghBl2i0MbIAS1znM6HMwNJ0P6QUztcMGzGy70Yh7wWAtY6OOIVG2hmIc46VyCj4jacLMJAY8JDTpcTQmzz5SwxNLhmIBJscRXd0WpHp9a5ySl1S18YRH2dtAzPc0ACnR0b1p8mUA+KvsVs8Nle0XTXOaL40DWqr+ze0pcRM1r8gaJ8LlayOONoJe8nRjRyaOK0OMFyyHrI8/WKhqKK64rajL1mv1GF7zPTOyGwcOzCxPETM74Wh7sozPaQDTuvL2BaCOJrQA0AACgBoAOgAUDY/dw8TekUY9jApokWhCKUUCk2llhKXQhh6cHKYDl1NtJAHC5NL0F0iE+dAEkyobp1BlxKhzYxAFm/GBee9qZY34iVszA9ji02KEjCWMssceOovKdDXI6q+xO0PFY3bOKDpifAe4UltS5RipR9RbUtxipR9Su2psUFgJOeMuZlnjFPa6MksbIDqCLPdd10JV1LKC5pHD4dJ5U5rx/2qvw2KcwksPEU5pALHt+a9p0cPzonYRmWHx+FQkeBLZdfqquu9WSinyV13qyST5PRjJrVZmizx7wAEZsHwzFYLa0IM8wIB+OmH+45bmM8KoOp3d+S4ODSaPyeA96xe1h/iZv10nvcSjXr3F9Turk4xTi8dzMfBVZdmsL/imfoyfwphjVl2YZ/i4/KT+FJafCnHBVDU22WLdJv9TCYjZGGD3mbGtHfd3IoZJXjvHQuJa0FT8CcC3CYosZPM0HD5xK9sWYmRwbl3QJaAbJ6rN7S/zpf1sn8ZVjsgl2CxbWAuLnYWg0FxNSOJoBbRojJO0DGA7nCYWOgac5hmfw+dKTr6luMIy8LiSec8X8DSvPXbDnIOZrYwQdZHtb9UEu9y2uzNrNfh5WMDnvfiGFrWMc9xa1gBNNHC1C1Nwa+RXavceDoYuPZy60PaaRSwjRwII0IOhBGhBHVAnjJLdXBuYFxZWegQe7m0vzWNH4lkyI/F3KbtngZZNo4ksjcRvKzVTNGMHpOoe9RZsFmggiMkbXRmYuaLkdcsgcKDLB0A5rVyx4YuLjhzK4my/EzOfr13ceVo8lIj2lK0VEWQjpBGyL6zRm9605aqtGlLUwRS9nOzuKhljlZDKWCWORz5Wtw8dRh1Bpkdrx6q5kgcPTdG5zsxO7fvGtsnQuAq/IlAeMxt5Lj1cS4+0osR1HmEldf7XCwJ3X+1wsHq2HnpoHQAewUpLZlQw4tTYsQtVGouC2bIiB6r2SqQyRdOkrMuoIeuIAjveo8kiI8qPIgAEz1AnepkgUSViAKrFWVQ47CWtLNEq+eBcaycazyZnMQaKmRv8Aij+vwx9Vyj70XF4O1AkLmRPFE96JwA1JySWfYCSlFp9lilHgUWn2WKUeD0WJwIDiQ5p0voMhrN0N5Rfksptj/mZf1h97Wn71d7Nx2cMyEei0dQSGSXfUcPZ4Kj2y7/Ey/pNPtjYu67/zX1Oaz4F9SteE/YuIlGJaYYZJcgdm3bbrM2hZ4DjzXHoJZxokXxAJAPmOazapqEtzEKpqMssif3Re1xdN8Dw5c4uO9fv5rJJ9BuauPgpP/D8MP8zEYmf6MTG4eL2us+5cEYHAJFyblrJPhDUtXJ8IfF8HZ/k4OEH50xfiH/XIb7kd+1sQRRmcG/MjqJn7sYAUMvTDKqJXWS5ZRK2cuWFtcLlHMyEcT61WoN8EVBvglmRcMqiAvdwHtR49nPPEpiOlm+exfHTSfJ04kI2EkJcKGljX1qRhtkDorXC7OrkmY6SK5YxHSRXLLbCTWrWB6rMLhyFaQMTg4TYnqXG5RYmKVG1ABgUkg1JAAHILwpLghOagCG9qjyMU9zEB8aAK2SNQ5YVbviUeSFAFFNh1Xz4VaOXDqJLhEAZ6Cd8Trb1st6nq3o7w4FE2jPmmcfnCM+2JinYjZ9qsxOz5Acws8PE0BQ9wS+pg5wwhfUQc4YQJ7kF0i5Lnv0XewhC+DSnlSzYUTl5GdCicuEddMgvxIUhmyXHiSpMWxh0TUdJ+ZjUdJ+ZlVvnHgCnNw8jvBX8WyfBTItmeCZjp4R8hiOngvIzkWyieNlToNk+C0EezvBS48ArkkuC5JLgoodl+CnQ7N8Fcx4JSY8IunSrhwCmRYLwVjHhUdmHQBDjwqlxwI7YUZsaABsjR2MXWsRA1AHA1dT6SQBGLUxzUctTS1AEZzEN0alFqaWIAhOiQnQqeWJhjQBXOgQXYZWhiTDCgCpdhEJ2C8Fc7hcOHQBRu2eDyQzsodFf/AAdd+DIAz42Z4IjdneCvRhl0YYIAp24HwRmYNWow6eIEAVzMIjswqmiFPESAIrcOithUgRp4jQABsSII0YMTg1AAwxODU8BOpADQ1OAXaXaQBykk6kk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ASEBUUEBIUFBUUFBQWFBQUFBQUEBQQFBQVFBYVFBQXHCYeFxkkGRUUHy8gJCcpLCwsFR4xNTAqNSYrLSkBCQoKDgwOGg8PGiklHyUsLCwuLCwsLCkpKSwvLSksLCksLCksLCwsKSwsLCwsLCwsLCksLCwsLCksLCksLCwsLP/AABEIAO8A0wMBIgACEQEDEQH/xAAcAAABBQEBAQAAAAAAAAAAAAADAAIEBQYBBwj/xABIEAABBAADBQQECgcGBgMAAAABAAIDEQQSIQUTMUFRBiJhcTKBkaEUI0JSYqKxwdHwcnOCkrLS4QcWJDNToxU0k8Li8SVDY//EABoBAAIDAQEAAAAAAAAAAAAAAAAEAgMFAQb/xAAxEQACAgEDAgMGBgMBAQAAAAAAAQIDEQQSMQUhFUFREyIyYXGRQlKBobHBI9HwMxT/2gAMAwEAAhEDEQA/AKykqRMqWVe3yeLwDSpEypZUZDANJFyJZFzIYB0uhqIGJ7oCAD1v3LmTuAjdlvLQ5uoPTl5qNNAWmjxUmOdzW1fX36IBCjFvzJSS8gVJBELV17Ry6KeSOBjQiNYuAI8QUWzqQMRKRDGpUOHtSmYJUysRfGsHFhlIgw1FS8Lh1YDBaWlJ24Go1ZK9+DRJsJorgYW2p8mE0CX9sMeyKL4Hoor8JZWmlwmiE3AULXVcRdJnZcLQVRiRZ0Wkx8d6Dgq52ATddnmxWyvyRRGFDcxXE2HpQJWJqM8i0oYIlJIhYkrMleAj4hyVxJ2PnyNcz4zMAQGg8+pKBgo2BwL7IvWvDkt32dnMlEPBaB6Naj1fes/U3zrWYj+nojY8SMfJ2IxDYi81Y4Ri3PI8KULD9n5S9zXtLC2rsaWa0J4DQ+5eulg4rhjbzASC6jZh5Q8+nw7YM7srsLhWsBkZvHce8SBw4ZQapUXaTsVu6OGDjfpNJBHHiHHh5Feggps0QcCCLB4gpeGrtjPc2y+ekrlHakeOYrZssVbxhbfA6UfIhKSDIQHg6tDhy4j+nuXp+M2OyQDMAaNgEcCFje1uy3NeH8qA8lqU6tWtRZmXaR1ptGZIXA1FyIrcKS3NyuuPNPuWBFLJLHZqUtzMyv4aBwv3qvmwb2HvtI8wrbZu2nRWKsGufRaibYrMRE1zdC+nXzHhzSk9RKp+/wADcaI2r3OTz4RorIlsu02xYWQtLAA5tCwAM3W/FZ6GBThqFZHciudDrlhjcKSFeYEA/gouHwassPgCl7ZpjNUGiXHgOim4fD9UsIHDiL+1WkUQPDis6yxmhCCI8WF4hE+C6BTmQom6SzsGFWVbsJZUbGR/Jb61dvi6KO+ABSjYclX2M67Z1KuxcYC0WLb6lS4pgTtU2+RKyCXBnsUwlV00aucU1VkzFp1yM6xEAsSRzGkr8i+Caygtd2NeQ1+nMeapdn7IEjcxIbrz5j8/arbDBsJ9I5OYbxNcvJZmokpxcUaeni4SUnwad+KA4+/RRptqtaLdwWP2ltZ7pDTjlvQXw/BP3m9bRfq0EjTSufvSi0uEnIZeqy2kavD7Va8W3Xw4H2FTWSE8RXmqPZbYmECwHN9LkHHqr5+oS1kUn2Gq5NrLHhqrtp4MOadL/BTo36JsrxXFQi3F5ROSTWGeX4vYj2vcALAPuUaXClo5i+S3G04AXXdctFWT7KbxIsLZr1OUsmNPTYbwZQMW67KOeyDvtoalt8TeoNclQ72GMm4wTel6gI2I7QPdoGgCgPKlK9StW1LscpcanubLjb9TR93kfes4IXNNFPwu0C0EVd9TdeS4x1m1yuDrW3yO2TU3u8yfhXHorjCO8FUYYq2wpKXtL6i3w9dFOjYFAw4KsIQs6ZoQDgLq4CuqgvOEIMkRR0N98iuo40V0+DJVXidnq6mkcFW4jFHom63IVsjEocTgfBVeIwqv8TilWTzArQrlIz7IxKcwJKW5wSTW5i21HIMQ9oppNLj5nHiTqpGHxBYCAAb42L9icJQWm2jw5aqvPfgsx2xkr8qPBOW3zsV6kixLIpvuQXbgmYGQnMLHAEXxzA6D3rVYTalNbvRlutT0rmsXG3XVTPhD3G3ai714JS6lTGqrXA178Y26tVe2MZlAo81T/wDEHXx09qjzYlzhXIqqGnwy2eoyixftRtXVqJitrEjQ0VBDSm7tNKqKFXbJjZIRlu+8eX3oWRSMiQjV2cFWMgmRqVDCuMYjxqEmTSJmHYFaYZVkAU+KVJ2dxustoXAKTHNfBVEcxOgU1ktBKSgNxkWIl5J2+VfHMuibRVbCzeTTMmGbooUk/NDfPzCkoHHMlvxAULEgFMfLaiSYghWxgUymRcVAOSq54FbSTAqHMnYNoTmkyqMaSlliSv3FG0Zu0sik7tLdqO4ntI2RLdqTu0t2jcG0jbtdDVI3aW7RuDaRt2lu1J3aW7RuDaRt2lu1J3aW7RuDaRt2u5FI3aW7RuDaADEVoTwxODVFs6kOYUZr0EBHiCrZYiZAaRDNaiZ05jlS4lykThLoutl7qiGTROa/RR2ktwcyWFHEyaHoMh1UlEi5BHypj32hlyYSppEGwcgQi5SXC0FzFamVtAV1OyJKWSOA+7S3ak5Esiq3Fu0jbtLdqTkSyI3BtI27S3ak7tUnabar4Gt3WXNxOYWMnDr1PuVF+ojRBznwXU6eV01CPLLLdpbtYpvbXFdIv3HfzJw7cYmryRfuv9Y9JIeMaf5/Y0n0TU/L7mz3aW7WP/vzP/pxex/8ycO3U1/5Uftf+Kl4vp/V/Yj4LqfRfc1+7S3ayTe3cn+jH+871Iv9+H84GfvuH3KS6pp35/sRfSNSvwr7o1G7Xd2swO3B5wN/6p/kTh256wf7v/gpeJ6f837Mh4Vqfy/uv9mmDE8BZr+/DecB9Ug/lXB29j5wv/eajxLT/m/kPC9T+T+DTUntWZb27h/0pPaz8UUduIP9OT6n4o8Q07/GjnhupX4GaJycCs6O2+G+bL7G/wAyt9lbVjxDC6O9DRDgA4HlYBOh+5WV6qmx7YyTZXZpL6lunFpElNeEQtSypnIrgBS4Wo2RLIu5OYAUkWo+RcyLuTmAG7XFIyJIyG0k7tLdqRu0t2qNxftI+7S3akbtLIjcG0j7ted9s9rhuLaxxGVzt27wYGhp+u8+xelSENaXO4NBcfICz9i+f+22OMk7/Z5FxL3e8kepZPUn7RRq9e//AH3NHQLa3Z6FrNG5riNNNPZzvkhOc5oBNd8AtFm9S5vGurHI2+MkMcvNzad+sbp7+KFDToXtcLLDnaQaqKQhrxwN1Juj+29YukqhZPZYek1GonGlWVjcxvLbNeBtwaAaPGuABB8kg9x0ttjWzf2V0v2FMMzHMBDdW2T3ib1uiBw+WPW31vdI22uDBWgOryDwsk3zNEj6ZHJbHhtPzMnxS75BoA497uigb1N1w6af+0B85ILu7RPCzYHDXTz9hT8U+n2GeLQc/wC0DrrbdCfNOjYA8jd2HAlt73w+lx4Xf0guLp1XHcPE7uewzK+wO74Os1y04eNe1CfK4XoB4WfbdKcYnEEbs5m2TpJmr6QvT+ptQ8awkZhGQCKupKzVx1PHUH1qMun1493knDqdu5bsYIYxkjabeaxxuqOorh0U7eyN4xA39I9Oeio4XmzmvTjpVc+B4LRRv+K1B4acL5JXYuyaHlN5covsCEhvi3hY1NVzA046pwldlvu1dcfROvHTwKExjqy5W20ZgbFluUGrLuFevVHjcbvIzLJYq20D5ZtK0OvROPp1T79zO8TuXbsNdKdfR06E2fEaK02Btt2Hma6wWmhIATTmGrI04jj6lWU4Gssds11Le800a1dry0SA4ACP57Tmb+6Tm8OHipR6fXB7oNpojLqNli2zSafJ7LHTgC0gggEEcCDqCE/Ish/Z/wBoA4fBpHDMLdEbGrbJczTmDZHhfQLbZFp1W7458/P6mPdT7OWPLy+hHyJbtSN2lu1ZuKtpH3aW7UndpbtG4NpG3aSk7tcRuDaSMiWRHyJZFTuLtoDIlkR8iWRGQ2lD2rxAjwkhPOm+om3fVDl87Y2UyS68XEk+bivZ/wC1vaOSBsY+UCfW45B9USe1eO7IhzzX0N+zQLHuluuk/Tt/f9j6/wAWnz69zZbPwP8AhT+kA0fSDC77BSr4JzFI15Jy24Pqwd1ICySq+i4nzC0uB2ZJLFkgAMrXxysaSG5w3MyRoJ0vK+9fmlUO1sMWPc3Sr4EcAfwKzJZrsU4+f8o0Ok2K/TuuQ1zZY5XRulAs047w5CQRZNcW2Gv9SFG13eY6QACyAXuI0B0AAOvpDzLdV2WnQxvOYvZ8W/hRMTRkJ/Si0P6kocrmd1zQ/QDMS5t3p3hTNNSx1dXHVenrmpxUkZNkHCTi/IJIXOB+NGZlUCZOvLu1Vn/cPRMjdbdJPR7zR3zbXOPd1A1DifD4zwpOe+MSXkOU6FhkHKxVhoPzmg+CbG9jXatDvAOfqw6PA158vO9CpMih0j26OzXfpW3qeZvx18ygTMZbm5jRBy0wWTXMZtNSPKzxpSWtbZZuw7NwrOSbPyadzvTwefNc3JLa3WrLJOR91p6V8tfrFcOGfezI69aJp2lAH5J0PO/eFohiPijZNZeOuo0UbGYUvBdkbleC00yIUa4ihodRryzeCdITkc11XRBrLwPl4LN1aUJKRr6KTnFwARluX5WZp+c2i3yy8b/OiNnjs+lTvR77dHceOTX3dU+KR27a9r6LAI36kGspAOguiwa+LXdU+3ehvtNXNp0pGagSAMvGwB6ugWjCSlFSRlTi4ScWINtujHZmaHjqOY4fnTokIidGxO75uP09DfojTXiPFNEmoeX2SSHinH1kuq7t3PguyRMuszqIzM7o9LoTm6g+sFTIhsNNIx7ZI2ZSHNLSM5yyNo8zz+/xXsewtqNxMDJW1qKe0fJkGjm/ePAheJ3FzzainDuin61XhwWj7C9ovg2IDXGopKbJZ0ab7sgoacQD4E9NKJv2ct/l5/7Lor2sNnmu6/tHrGRdyI+RLImNwntAZEsiPkSyI3BtAZEkfIkjcG0PlSyouVLKqcluAWVcyo2VDxMoYxzzwY0uPk0X9yHLCyd25PC/7XtrB+KLWnRlj1s7n8W8Wd7KYT5X50UbtTizLiHk/Or93j9YlaPs9hMsY8lh7vcb9e5LqMtkFBF3CK4aeI0PtVftjD90EctPUf6/arRoQ8REHNIPPRZ9vGfQT6TqfY6mOeH2M3gLzujoO3rabmF/HM70frPeZf8A+ibhmyOuNsd2bAELXPqiRVtv0S8V1y9NB4sPHo6OB0dfouabBrrY9yPtBtubKHNDZRvAC6y0uccwI5ZZWv48g1bnTbd0NjPQdUq2zU15jGCZ0dajJfANZXoi70vgz6y4+WRzQ8v1bQoyNzUAdALuqDhpwDW9UJ0TWuHeYc2lAPoWPR9EagFzP2SjNjjEhBkcWknvCMa1rYaXj6L9eQWoZIMlxYO+O7VW5xBYcxbwBrTMP3Fx7BYcHB18aa7jel2Bxvlwz1yTG5GkZs1WAR3R8WTqb11aQPWBxTm0M7CzXlbuBBogUBetj1gri9Do/dxgkFxIN5SIxZPQguFe+s3OlxrRVG7HNzQ0cqPE8bv1oZmBYAGttpNm3knz71Vr0+X4aSBHI/vtisO7vdh04dQ3Q68fpGuCpvqVsHFl+ntdVikhkMrGPBf6DwGyeDbsPv6LqN9L6rpiIJj3ffaeryRQII7pArxrh5rkrDq14II0oij5Hx8EUzZmMJlDHx0zvvLS5g9BzeprQ1za081n6C9RzXI0+o6dyxbDuN7x74i7ru6e48tDq6knX1+5PbE83GQwEUW3urvprrqD9VCMcN96ZpBGuWOZxBrhqwDw49VxpiFd6UuHNsTGiv2pLBvXhyC0ZaipcyRlx01suIsJvnnvF7QHmngOA10NlrBwvoFx7jrcuYtof/Y7MzkdQNBQ0XHTMJJ3L+8NRvWhlnpUd8UmzcKhZY+c+R5PnTmg+xUy1tGMNl8NDqM5SPV/7Ou0gnh3DzckIoH/AFIRo13mNAfUthlXgmx9pvw88czAwOYbAaC1rh8prrJJBBI9a922Zj2TwsljvK9oIviORB8QQR6lXptRGeYry/gNZpZVNTa5/kLlSyotJZU5kQwCypIuVJGQwFypZU5JVkxuVZ3t/izFgJXAE8ASOAbeYl3QGsv7QWkXHNB4i/NRnHfFx9SUXtaZ8z4bsFtLECOSLDPeyYWx9sDKzEFziXd0XZ14jgtNg4MjdRoDRNHKD0J4DgfYvcqXkzsdLhzNuiP+Ya1zXNDmPjLpwWuB5WB0SVlCzGGeRbV/5nFP5kIBJwRNj7awONY00cHM97o2s1kw0krQDlbwyXeno+tDIOQPLSGu4OIOS9Lbm4XqNEjdp5VvDMyymdTKDbMFOsfK9mYcfz4qGx8ZjMcpc3K4ujIZvLDwA9uhFd5sbh5nqr7acOZhPMaj1cfcqB7geGp6eHNLae6VEu3ke807jrtLFy/5jScOW5Tv3HjYjiYOXIvJuxf7R6rpli0AgeSObpgL1J1a2PQakceS6eOg1HXp+fsSok8Kr33/AOk4+oWsmumUr1YhOCdMPC2hWpleeA1NvAJPHhxJXI5pQBW7BaAM25iL7aALLi066D3JzWm74cuo6pNYeuvPpY0VMtZa/wARfHRUr8IvhE3ETPA492mcf0AEORrie+97r+c9zhfrKJuxVj2fbp1/Bdyga9fyFS75vlsujRXHiKGNoacuXRdJvlr+eadoNOvs8QuF49nDxVZaNDeg/G13KdOHmnZvDz8vNcs66fiPzxQdFlOv2cl3J4nw6hKj19fXzSyf1HIrmQOZB7OP4rbf2a9qRDKMNIfi5nfFnkyY6V5O0HnXUrF7r2cb41qBx8yPapuD2TiJHNEUTy57S5lNIzNbZzNdwPonnx04q2mcoTUoi+orhZBxk0j6BypZVU9lMbPLhY3YljmSatcHAtc7KSA8tOosC1cL0sZbkmeRlHa3EbkSTkl0jg6uJJWg6JJctK0AdK8l282n4kdMQw/79f8AevVy5eT9r3hkuLs8w4f9WJyot+KD+ZRb8UfqZXZex5MO7DOcWPjO0oiyWJwfC5rzRGYei4EUWuAIK2eytpyRDDxtIMcj8Q2SNzQ5rsrISNDrYsrA9mtsy4eSXdPy/wDyEAe0gFr43Gew9h0I7rSDxsAhbaJhzwDpicQzXhrG0a+xTl8cf1JS+OP6lxtPs5A9pdDcTwCd2NYnkfJAOrDenIa8F5ri48jvI/VPD7vYV7MWAvJdbSczhyNjd+33heW9ooBvXGuEkjfY91fYsrqNKhKNiXPZm50qxQk6/XuUzn8CNfLp+aXC/XTXry0TstG+uh+78+Ke2Mk90E6GwONDW/z1Wau/B6BvHIIEk6DwN6fn+qQs66eR1FjRMxGLYxwzGs3urmfsXW4phbI8Otse7zVrrI4tFewKyNU5fDEpnfVD4pIcGmrBPUj7a6JZAKrh7q60qt+3g0uIbbeI1o8OfFaLDYHNDK/5jo2gcqe1pP2q/wD+O3GWhSzqVEFnOSFlAPn9q6AOH5r+iOMMuyYfunyP2KtUZfdmXPr8M+5D7kPGYlsdh5AcA05flHMARp4ghBl2i0MbIAS1znM6HMwNJ0P6QUztcMGzGy70Yh7wWAtY6OOIVG2hmIc46VyCj4jacLMJAY8JDTpcTQmzz5SwxNLhmIBJscRXd0WpHp9a5ySl1S18YRH2dtAzPc0ACnR0b1p8mUA+KvsVs8Nle0XTXOaL40DWqr+ze0pcRM1r8gaJ8LlayOONoJe8nRjRyaOK0OMFyyHrI8/WKhqKK64rajL1mv1GF7zPTOyGwcOzCxPETM74Wh7sozPaQDTuvL2BaCOJrQA0AACgBoAOgAUDY/dw8TekUY9jApokWhCKUUCk2llhKXQhh6cHKYDl1NtJAHC5NL0F0iE+dAEkyobp1BlxKhzYxAFm/GBee9qZY34iVszA9ji02KEjCWMssceOovKdDXI6q+xO0PFY3bOKDpifAe4UltS5RipR9RbUtxipR9Su2psUFgJOeMuZlnjFPa6MksbIDqCLPdd10JV1LKC5pHD4dJ5U5rx/2qvw2KcwksPEU5pALHt+a9p0cPzonYRmWHx+FQkeBLZdfqquu9WSinyV13qyST5PRjJrVZmizx7wAEZsHwzFYLa0IM8wIB+OmH+45bmM8KoOp3d+S4ODSaPyeA96xe1h/iZv10nvcSjXr3F9Turk4xTi8dzMfBVZdmsL/imfoyfwphjVl2YZ/i4/KT+FJafCnHBVDU22WLdJv9TCYjZGGD3mbGtHfd3IoZJXjvHQuJa0FT8CcC3CYosZPM0HD5xK9sWYmRwbl3QJaAbJ6rN7S/zpf1sn8ZVjsgl2CxbWAuLnYWg0FxNSOJoBbRojJO0DGA7nCYWOgac5hmfw+dKTr6luMIy8LiSec8X8DSvPXbDnIOZrYwQdZHtb9UEu9y2uzNrNfh5WMDnvfiGFrWMc9xa1gBNNHC1C1Nwa+RXavceDoYuPZy60PaaRSwjRwII0IOhBGhBHVAnjJLdXBuYFxZWegQe7m0vzWNH4lkyI/F3KbtngZZNo4ksjcRvKzVTNGMHpOoe9RZsFmggiMkbXRmYuaLkdcsgcKDLB0A5rVyx4YuLjhzK4my/EzOfr13ceVo8lIj2lK0VEWQjpBGyL6zRm9605aqtGlLUwRS9nOzuKhljlZDKWCWORz5Wtw8dRh1Bpkdrx6q5kgcPTdG5zsxO7fvGtsnQuAq/IlAeMxt5Lj1cS4+0osR1HmEldf7XCwJ3X+1wsHq2HnpoHQAewUpLZlQw4tTYsQtVGouC2bIiB6r2SqQyRdOkrMuoIeuIAjveo8kiI8qPIgAEz1AnepkgUSViAKrFWVQ47CWtLNEq+eBcaycazyZnMQaKmRv8Aij+vwx9Vyj70XF4O1AkLmRPFE96JwA1JySWfYCSlFp9lilHgUWn2WKUeD0WJwIDiQ5p0voMhrN0N5Rfksptj/mZf1h97Wn71d7Nx2cMyEei0dQSGSXfUcPZ4Kj2y7/Ey/pNPtjYu67/zX1Oaz4F9SteE/YuIlGJaYYZJcgdm3bbrM2hZ4DjzXHoJZxokXxAJAPmOazapqEtzEKpqMssif3Re1xdN8Dw5c4uO9fv5rJJ9BuauPgpP/D8MP8zEYmf6MTG4eL2us+5cEYHAJFyblrJPhDUtXJ8IfF8HZ/k4OEH50xfiH/XIb7kd+1sQRRmcG/MjqJn7sYAUMvTDKqJXWS5ZRK2cuWFtcLlHMyEcT61WoN8EVBvglmRcMqiAvdwHtR49nPPEpiOlm+exfHTSfJ04kI2EkJcKGljX1qRhtkDorXC7OrkmY6SK5YxHSRXLLbCTWrWB6rMLhyFaQMTg4TYnqXG5RYmKVG1ABgUkg1JAAHILwpLghOagCG9qjyMU9zEB8aAK2SNQ5YVbviUeSFAFFNh1Xz4VaOXDqJLhEAZ6Cd8Trb1st6nq3o7w4FE2jPmmcfnCM+2JinYjZ9qsxOz5Acws8PE0BQ9wS+pg5wwhfUQc4YQJ7kF0i5Lnv0XewhC+DSnlSzYUTl5GdCicuEddMgvxIUhmyXHiSpMWxh0TUdJ+ZjUdJ+ZlVvnHgCnNw8jvBX8WyfBTItmeCZjp4R8hiOngvIzkWyieNlToNk+C0EezvBS48ArkkuC5JLgoodl+CnQ7N8Fcx4JSY8IunSrhwCmRYLwVjHhUdmHQBDjwqlxwI7YUZsaABsjR2MXWsRA1AHA1dT6SQBGLUxzUctTS1AEZzEN0alFqaWIAhOiQnQqeWJhjQBXOgQXYZWhiTDCgCpdhEJ2C8Fc7hcOHQBRu2eDyQzsodFf/AAdd+DIAz42Z4IjdneCvRhl0YYIAp24HwRmYNWow6eIEAVzMIjswqmiFPESAIrcOithUgRp4jQABsSII0YMTg1AAwxODU8BOpADQ1OAXaXaQBykk6kk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data:image/jpeg;base64,/9j/4AAQSkZJRgABAQAAAQABAAD/2wCEAAkGBhASEBUUEBIUFBUUFBQWFBQUFBQUEBQQFBQVFBYVFBQXHCYeFxkkGRUUHy8gJCcpLCwsFR4xNTAqNSYrLSkBCQoKDgwOGg8PGiklHyUsLCwuLCwsLCkpKSwvLSksLCksLCksLCwsKSwsLCwsLCwsLCksLCwsLCksLCksLCwsLP/AABEIAO8A0wMBIgACEQEDEQH/xAAcAAABBQEBAQAAAAAAAAAAAAADAAIEBQYBBwj/xABIEAABBAADBQQECgcGBgMAAAABAAIDEQQSIQUTMUFRBiJhcTKBkaEUI0JSYqKxwdHwcnOCkrLS4QcWJDNToxU0k8Li8SVDY//EABoBAAIDAQEAAAAAAAAAAAAAAAAEAgMFAQb/xAAxEQACAgEDAgMGBgMBAQAAAAAAAQIDEQQSMQUhFUFREyIyYXGRQlKBobHBI9HwMxT/2gAMAwEAAhEDEQA/AKykqRMqWVe3yeLwDSpEypZUZDANJFyJZFzIYB0uhqIGJ7oCAD1v3LmTuAjdlvLQ5uoPTl5qNNAWmjxUmOdzW1fX36IBCjFvzJSS8gVJBELV17Ry6KeSOBjQiNYuAI8QUWzqQMRKRDGpUOHtSmYJUysRfGsHFhlIgw1FS8Lh1YDBaWlJ24Go1ZK9+DRJsJorgYW2p8mE0CX9sMeyKL4Hoor8JZWmlwmiE3AULXVcRdJnZcLQVRiRZ0Wkx8d6Dgq52ATddnmxWyvyRRGFDcxXE2HpQJWJqM8i0oYIlJIhYkrMleAj4hyVxJ2PnyNcz4zMAQGg8+pKBgo2BwL7IvWvDkt32dnMlEPBaB6Naj1fes/U3zrWYj+nojY8SMfJ2IxDYi81Y4Ri3PI8KULD9n5S9zXtLC2rsaWa0J4DQ+5eulg4rhjbzASC6jZh5Q8+nw7YM7srsLhWsBkZvHce8SBw4ZQapUXaTsVu6OGDjfpNJBHHiHHh5Feggps0QcCCLB4gpeGrtjPc2y+ekrlHakeOYrZssVbxhbfA6UfIhKSDIQHg6tDhy4j+nuXp+M2OyQDMAaNgEcCFje1uy3NeH8qA8lqU6tWtRZmXaR1ptGZIXA1FyIrcKS3NyuuPNPuWBFLJLHZqUtzMyv4aBwv3qvmwb2HvtI8wrbZu2nRWKsGufRaibYrMRE1zdC+nXzHhzSk9RKp+/wADcaI2r3OTz4RorIlsu02xYWQtLAA5tCwAM3W/FZ6GBThqFZHciudDrlhjcKSFeYEA/gouHwassPgCl7ZpjNUGiXHgOim4fD9UsIHDiL+1WkUQPDis6yxmhCCI8WF4hE+C6BTmQom6SzsGFWVbsJZUbGR/Jb61dvi6KO+ABSjYclX2M67Z1KuxcYC0WLb6lS4pgTtU2+RKyCXBnsUwlV00aucU1VkzFp1yM6xEAsSRzGkr8i+Caygtd2NeQ1+nMeapdn7IEjcxIbrz5j8/arbDBsJ9I5OYbxNcvJZmokpxcUaeni4SUnwad+KA4+/RRptqtaLdwWP2ltZ7pDTjlvQXw/BP3m9bRfq0EjTSufvSi0uEnIZeqy2kavD7Va8W3Xw4H2FTWSE8RXmqPZbYmECwHN9LkHHqr5+oS1kUn2Gq5NrLHhqrtp4MOadL/BTo36JsrxXFQi3F5ROSTWGeX4vYj2vcALAPuUaXClo5i+S3G04AXXdctFWT7KbxIsLZr1OUsmNPTYbwZQMW67KOeyDvtoalt8TeoNclQ72GMm4wTel6gI2I7QPdoGgCgPKlK9StW1LscpcanubLjb9TR93kfes4IXNNFPwu0C0EVd9TdeS4x1m1yuDrW3yO2TU3u8yfhXHorjCO8FUYYq2wpKXtL6i3w9dFOjYFAw4KsIQs6ZoQDgLq4CuqgvOEIMkRR0N98iuo40V0+DJVXidnq6mkcFW4jFHom63IVsjEocTgfBVeIwqv8TilWTzArQrlIz7IxKcwJKW5wSTW5i21HIMQ9oppNLj5nHiTqpGHxBYCAAb42L9icJQWm2jw5aqvPfgsx2xkr8qPBOW3zsV6kixLIpvuQXbgmYGQnMLHAEXxzA6D3rVYTalNbvRlutT0rmsXG3XVTPhD3G3ai714JS6lTGqrXA178Y26tVe2MZlAo81T/wDEHXx09qjzYlzhXIqqGnwy2eoyixftRtXVqJitrEjQ0VBDSm7tNKqKFXbJjZIRlu+8eX3oWRSMiQjV2cFWMgmRqVDCuMYjxqEmTSJmHYFaYZVkAU+KVJ2dxustoXAKTHNfBVEcxOgU1ktBKSgNxkWIl5J2+VfHMuibRVbCzeTTMmGbooUk/NDfPzCkoHHMlvxAULEgFMfLaiSYghWxgUymRcVAOSq54FbSTAqHMnYNoTmkyqMaSlliSv3FG0Zu0sik7tLdqO4ntI2RLdqTu0t2jcG0jbtdDVI3aW7RuDaRt2lu1J3aW7RuDaRt2lu1J3aW7RuDaRt2u5FI3aW7RuDaADEVoTwxODVFs6kOYUZr0EBHiCrZYiZAaRDNaiZ05jlS4lykThLoutl7qiGTROa/RR2ktwcyWFHEyaHoMh1UlEi5BHypj32hlyYSppEGwcgQi5SXC0FzFamVtAV1OyJKWSOA+7S3ak5Esiq3Fu0jbtLdqTkSyI3BtI27S3ak7tUnabar4Gt3WXNxOYWMnDr1PuVF+ojRBznwXU6eV01CPLLLdpbtYpvbXFdIv3HfzJw7cYmryRfuv9Y9JIeMaf5/Y0n0TU/L7mz3aW7WP/vzP/pxex/8ycO3U1/5Uftf+Kl4vp/V/Yj4LqfRfc1+7S3ayTe3cn+jH+871Iv9+H84GfvuH3KS6pp35/sRfSNSvwr7o1G7Xd2swO3B5wN/6p/kTh256wf7v/gpeJ6f837Mh4Vqfy/uv9mmDE8BZr+/DecB9Ug/lXB29j5wv/eajxLT/m/kPC9T+T+DTUntWZb27h/0pPaz8UUduIP9OT6n4o8Q07/GjnhupX4GaJycCs6O2+G+bL7G/wAyt9lbVjxDC6O9DRDgA4HlYBOh+5WV6qmx7YyTZXZpL6lunFpElNeEQtSypnIrgBS4Wo2RLIu5OYAUkWo+RcyLuTmAG7XFIyJIyG0k7tLdqRu0t2qNxftI+7S3akbtLIjcG0j7ted9s9rhuLaxxGVzt27wYGhp+u8+xelSENaXO4NBcfICz9i+f+22OMk7/Z5FxL3e8kepZPUn7RRq9e//AH3NHQLa3Z6FrNG5riNNNPZzvkhOc5oBNd8AtFm9S5vGurHI2+MkMcvNzad+sbp7+KFDToXtcLLDnaQaqKQhrxwN1Juj+29YukqhZPZYek1GonGlWVjcxvLbNeBtwaAaPGuABB8kg9x0ttjWzf2V0v2FMMzHMBDdW2T3ib1uiBw+WPW31vdI22uDBWgOryDwsk3zNEj6ZHJbHhtPzMnxS75BoA497uigb1N1w6af+0B85ILu7RPCzYHDXTz9hT8U+n2GeLQc/wC0DrrbdCfNOjYA8jd2HAlt73w+lx4Xf0guLp1XHcPE7uewzK+wO74Os1y04eNe1CfK4XoB4WfbdKcYnEEbs5m2TpJmr6QvT+ptQ8awkZhGQCKupKzVx1PHUH1qMun1493knDqdu5bsYIYxkjabeaxxuqOorh0U7eyN4xA39I9Oeio4XmzmvTjpVc+B4LRRv+K1B4acL5JXYuyaHlN5covsCEhvi3hY1NVzA046pwldlvu1dcfROvHTwKExjqy5W20ZgbFluUGrLuFevVHjcbvIzLJYq20D5ZtK0OvROPp1T79zO8TuXbsNdKdfR06E2fEaK02Btt2Hma6wWmhIATTmGrI04jj6lWU4Gssds11Le800a1dry0SA4ACP57Tmb+6Tm8OHipR6fXB7oNpojLqNli2zSafJ7LHTgC0gggEEcCDqCE/Ish/Z/wBoA4fBpHDMLdEbGrbJczTmDZHhfQLbZFp1W7458/P6mPdT7OWPLy+hHyJbtSN2lu1ZuKtpH3aW7UndpbtG4NpG3aSk7tcRuDaSMiWRHyJZFTuLtoDIlkR8iWRGQ2lD2rxAjwkhPOm+om3fVDl87Y2UyS68XEk+bivZ/wC1vaOSBsY+UCfW45B9USe1eO7IhzzX0N+zQLHuluuk/Tt/f9j6/wAWnz69zZbPwP8AhT+kA0fSDC77BSr4JzFI15Jy24Pqwd1ICySq+i4nzC0uB2ZJLFkgAMrXxysaSG5w3MyRoJ0vK+9fmlUO1sMWPc3Sr4EcAfwKzJZrsU4+f8o0Ok2K/TuuQ1zZY5XRulAs047w5CQRZNcW2Gv9SFG13eY6QACyAXuI0B0AAOvpDzLdV2WnQxvOYvZ8W/hRMTRkJ/Si0P6kocrmd1zQ/QDMS5t3p3hTNNSx1dXHVenrmpxUkZNkHCTi/IJIXOB+NGZlUCZOvLu1Vn/cPRMjdbdJPR7zR3zbXOPd1A1DifD4zwpOe+MSXkOU6FhkHKxVhoPzmg+CbG9jXatDvAOfqw6PA158vO9CpMih0j26OzXfpW3qeZvx18ygTMZbm5jRBy0wWTXMZtNSPKzxpSWtbZZuw7NwrOSbPyadzvTwefNc3JLa3WrLJOR91p6V8tfrFcOGfezI69aJp2lAH5J0PO/eFohiPijZNZeOuo0UbGYUvBdkbleC00yIUa4ihodRryzeCdITkc11XRBrLwPl4LN1aUJKRr6KTnFwARluX5WZp+c2i3yy8b/OiNnjs+lTvR77dHceOTX3dU+KR27a9r6LAI36kGspAOguiwa+LXdU+3ehvtNXNp0pGagSAMvGwB6ugWjCSlFSRlTi4ScWINtujHZmaHjqOY4fnTokIidGxO75uP09DfojTXiPFNEmoeX2SSHinH1kuq7t3PguyRMuszqIzM7o9LoTm6g+sFTIhsNNIx7ZI2ZSHNLSM5yyNo8zz+/xXsewtqNxMDJW1qKe0fJkGjm/ePAheJ3FzzainDuin61XhwWj7C9ovg2IDXGopKbJZ0ab7sgoacQD4E9NKJv2ct/l5/7Lor2sNnmu6/tHrGRdyI+RLImNwntAZEsiPkSyI3BtAZEkfIkjcG0PlSyouVLKqcluAWVcyo2VDxMoYxzzwY0uPk0X9yHLCyd25PC/7XtrB+KLWnRlj1s7n8W8Wd7KYT5X50UbtTizLiHk/Or93j9YlaPs9hMsY8lh7vcb9e5LqMtkFBF3CK4aeI0PtVftjD90EctPUf6/arRoQ8REHNIPPRZ9vGfQT6TqfY6mOeH2M3gLzujoO3rabmF/HM70frPeZf8A+ibhmyOuNsd2bAELXPqiRVtv0S8V1y9NB4sPHo6OB0dfouabBrrY9yPtBtubKHNDZRvAC6y0uccwI5ZZWv48g1bnTbd0NjPQdUq2zU15jGCZ0dajJfANZXoi70vgz6y4+WRzQ8v1bQoyNzUAdALuqDhpwDW9UJ0TWuHeYc2lAPoWPR9EagFzP2SjNjjEhBkcWknvCMa1rYaXj6L9eQWoZIMlxYO+O7VW5xBYcxbwBrTMP3Fx7BYcHB18aa7jel2Bxvlwz1yTG5GkZs1WAR3R8WTqb11aQPWBxTm0M7CzXlbuBBogUBetj1gri9Do/dxgkFxIN5SIxZPQguFe+s3OlxrRVG7HNzQ0cqPE8bv1oZmBYAGttpNm3knz71Vr0+X4aSBHI/vtisO7vdh04dQ3Q68fpGuCpvqVsHFl+ntdVikhkMrGPBf6DwGyeDbsPv6LqN9L6rpiIJj3ffaeryRQII7pArxrh5rkrDq14II0oij5Hx8EUzZmMJlDHx0zvvLS5g9BzeprQ1za081n6C9RzXI0+o6dyxbDuN7x74i7ru6e48tDq6knX1+5PbE83GQwEUW3urvprrqD9VCMcN96ZpBGuWOZxBrhqwDw49VxpiFd6UuHNsTGiv2pLBvXhyC0ZaipcyRlx01suIsJvnnvF7QHmngOA10NlrBwvoFx7jrcuYtof/Y7MzkdQNBQ0XHTMJJ3L+8NRvWhlnpUd8UmzcKhZY+c+R5PnTmg+xUy1tGMNl8NDqM5SPV/7Ou0gnh3DzckIoH/AFIRo13mNAfUthlXgmx9pvw88czAwOYbAaC1rh8prrJJBBI9a922Zj2TwsljvK9oIviORB8QQR6lXptRGeYry/gNZpZVNTa5/kLlSyotJZU5kQwCypIuVJGQwFypZU5JVkxuVZ3t/izFgJXAE8ASOAbeYl3QGsv7QWkXHNB4i/NRnHfFx9SUXtaZ8z4bsFtLECOSLDPeyYWx9sDKzEFziXd0XZ14jgtNg4MjdRoDRNHKD0J4DgfYvcqXkzsdLhzNuiP+Ya1zXNDmPjLpwWuB5WB0SVlCzGGeRbV/5nFP5kIBJwRNj7awONY00cHM97o2s1kw0krQDlbwyXeno+tDIOQPLSGu4OIOS9Lbm4XqNEjdp5VvDMyymdTKDbMFOsfK9mYcfz4qGx8ZjMcpc3K4ujIZvLDwA9uhFd5sbh5nqr7acOZhPMaj1cfcqB7geGp6eHNLae6VEu3ke807jrtLFy/5jScOW5Tv3HjYjiYOXIvJuxf7R6rpli0AgeSObpgL1J1a2PQakceS6eOg1HXp+fsSok8Kr33/AOk4+oWsmumUr1YhOCdMPC2hWpleeA1NvAJPHhxJXI5pQBW7BaAM25iL7aALLi066D3JzWm74cuo6pNYeuvPpY0VMtZa/wARfHRUr8IvhE3ETPA492mcf0AEORrie+97r+c9zhfrKJuxVj2fbp1/Bdyga9fyFS75vlsujRXHiKGNoacuXRdJvlr+eadoNOvs8QuF49nDxVZaNDeg/G13KdOHmnZvDz8vNcs66fiPzxQdFlOv2cl3J4nw6hKj19fXzSyf1HIrmQOZB7OP4rbf2a9qRDKMNIfi5nfFnkyY6V5O0HnXUrF7r2cb41qBx8yPapuD2TiJHNEUTy57S5lNIzNbZzNdwPonnx04q2mcoTUoi+orhZBxk0j6BypZVU9lMbPLhY3YljmSatcHAtc7KSA8tOosC1cL0sZbkmeRlHa3EbkSTkl0jg6uJJWg6JJctK0AdK8l282n4kdMQw/79f8AevVy5eT9r3hkuLs8w4f9WJyot+KD+ZRb8UfqZXZex5MO7DOcWPjO0oiyWJwfC5rzRGYei4EUWuAIK2eytpyRDDxtIMcj8Q2SNzQ5rsrISNDrYsrA9mtsy4eSXdPy/wDyEAe0gFr43Gew9h0I7rSDxsAhbaJhzwDpicQzXhrG0a+xTl8cf1JS+OP6lxtPs5A9pdDcTwCd2NYnkfJAOrDenIa8F5ri48jvI/VPD7vYV7MWAvJdbSczhyNjd+33heW9ooBvXGuEkjfY91fYsrqNKhKNiXPZm50qxQk6/XuUzn8CNfLp+aXC/XTXry0TstG+uh+78+Ke2Mk90E6GwONDW/z1Wau/B6BvHIIEk6DwN6fn+qQs66eR1FjRMxGLYxwzGs3urmfsXW4phbI8Otse7zVrrI4tFewKyNU5fDEpnfVD4pIcGmrBPUj7a6JZAKrh7q60qt+3g0uIbbeI1o8OfFaLDYHNDK/5jo2gcqe1pP2q/wD+O3GWhSzqVEFnOSFlAPn9q6AOH5r+iOMMuyYfunyP2KtUZfdmXPr8M+5D7kPGYlsdh5AcA05flHMARp4ghBl2i0MbIAS1znM6HMwNJ0P6QUztcMGzGy70Yh7wWAtY6OOIVG2hmIc46VyCj4jacLMJAY8JDTpcTQmzz5SwxNLhmIBJscRXd0WpHp9a5ySl1S18YRH2dtAzPc0ACnR0b1p8mUA+KvsVs8Nle0XTXOaL40DWqr+ze0pcRM1r8gaJ8LlayOONoJe8nRjRyaOK0OMFyyHrI8/WKhqKK64rajL1mv1GF7zPTOyGwcOzCxPETM74Wh7sozPaQDTuvL2BaCOJrQA0AACgBoAOgAUDY/dw8TekUY9jApokWhCKUUCk2llhKXQhh6cHKYDl1NtJAHC5NL0F0iE+dAEkyobp1BlxKhzYxAFm/GBee9qZY34iVszA9ji02KEjCWMssceOovKdDXI6q+xO0PFY3bOKDpifAe4UltS5RipR9RbUtxipR9Su2psUFgJOeMuZlnjFPa6MksbIDqCLPdd10JV1LKC5pHD4dJ5U5rx/2qvw2KcwksPEU5pALHt+a9p0cPzonYRmWHx+FQkeBLZdfqquu9WSinyV13qyST5PRjJrVZmizx7wAEZsHwzFYLa0IM8wIB+OmH+45bmM8KoOp3d+S4ODSaPyeA96xe1h/iZv10nvcSjXr3F9Turk4xTi8dzMfBVZdmsL/imfoyfwphjVl2YZ/i4/KT+FJafCnHBVDU22WLdJv9TCYjZGGD3mbGtHfd3IoZJXjvHQuJa0FT8CcC3CYosZPM0HD5xK9sWYmRwbl3QJaAbJ6rN7S/zpf1sn8ZVjsgl2CxbWAuLnYWg0FxNSOJoBbRojJO0DGA7nCYWOgac5hmfw+dKTr6luMIy8LiSec8X8DSvPXbDnIOZrYwQdZHtb9UEu9y2uzNrNfh5WMDnvfiGFrWMc9xa1gBNNHC1C1Nwa+RXavceDoYuPZy60PaaRSwjRwII0IOhBGhBHVAnjJLdXBuYFxZWegQe7m0vzWNH4lkyI/F3KbtngZZNo4ksjcRvKzVTNGMHpOoe9RZsFmggiMkbXRmYuaLkdcsgcKDLB0A5rVyx4YuLjhzK4my/EzOfr13ceVo8lIj2lK0VEWQjpBGyL6zRm9605aqtGlLUwRS9nOzuKhljlZDKWCWORz5Wtw8dRh1Bpkdrx6q5kgcPTdG5zsxO7fvGtsnQuAq/IlAeMxt5Lj1cS4+0osR1HmEldf7XCwJ3X+1wsHq2HnpoHQAewUpLZlQw4tTYsQtVGouC2bIiB6r2SqQyRdOkrMuoIeuIAjveo8kiI8qPIgAEz1AnepkgUSViAKrFWVQ47CWtLNEq+eBcaycazyZnMQaKmRv8Aij+vwx9Vyj70XF4O1AkLmRPFE96JwA1JySWfYCSlFp9lilHgUWn2WKUeD0WJwIDiQ5p0voMhrN0N5Rfksptj/mZf1h97Wn71d7Nx2cMyEei0dQSGSXfUcPZ4Kj2y7/Ey/pNPtjYu67/zX1Oaz4F9SteE/YuIlGJaYYZJcgdm3bbrM2hZ4DjzXHoJZxokXxAJAPmOazapqEtzEKpqMssif3Re1xdN8Dw5c4uO9fv5rJJ9BuauPgpP/D8MP8zEYmf6MTG4eL2us+5cEYHAJFyblrJPhDUtXJ8IfF8HZ/k4OEH50xfiH/XIb7kd+1sQRRmcG/MjqJn7sYAUMvTDKqJXWS5ZRK2cuWFtcLlHMyEcT61WoN8EVBvglmRcMqiAvdwHtR49nPPEpiOlm+exfHTSfJ04kI2EkJcKGljX1qRhtkDorXC7OrkmY6SK5YxHSRXLLbCTWrWB6rMLhyFaQMTg4TYnqXG5RYmKVG1ABgUkg1JAAHILwpLghOagCG9qjyMU9zEB8aAK2SNQ5YVbviUeSFAFFNh1Xz4VaOXDqJLhEAZ6Cd8Trb1st6nq3o7w4FE2jPmmcfnCM+2JinYjZ9qsxOz5Acws8PE0BQ9wS+pg5wwhfUQc4YQJ7kF0i5Lnv0XewhC+DSnlSzYUTl5GdCicuEddMgvxIUhmyXHiSpMWxh0TUdJ+ZjUdJ+ZlVvnHgCnNw8jvBX8WyfBTItmeCZjp4R8hiOngvIzkWyieNlToNk+C0EezvBS48ArkkuC5JLgoodl+CnQ7N8Fcx4JSY8IunSrhwCmRYLwVjHhUdmHQBDjwqlxwI7YUZsaABsjR2MXWsRA1AHA1dT6SQBGLUxzUctTS1AEZzEN0alFqaWIAhOiQnQqeWJhjQBXOgQXYZWhiTDCgCpdhEJ2C8Fc7hcOHQBRu2eDyQzsodFf/AAdd+DIAz42Z4IjdneCvRhl0YYIAp24HwRmYNWow6eIEAVzMIjswqmiFPESAIrcOithUgRp4jQABsSII0YMTg1AAwxODU8BOpADQ1OAXaXaQBykk6kk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Huid</a:t>
            </a:r>
            <a:r>
              <a:rPr lang="en-US" dirty="0" smtClean="0"/>
              <a:t> </a:t>
            </a:r>
            <a:r>
              <a:rPr lang="en-US" dirty="0" err="1" smtClean="0"/>
              <a:t>functies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Vormgeving</a:t>
            </a:r>
            <a:r>
              <a:rPr lang="en-US" dirty="0" smtClean="0"/>
              <a:t> </a:t>
            </a:r>
            <a:r>
              <a:rPr lang="en-US" dirty="0" err="1" smtClean="0"/>
              <a:t>lichaam</a:t>
            </a:r>
            <a:endParaRPr lang="en-US" dirty="0" smtClean="0"/>
          </a:p>
          <a:p>
            <a:r>
              <a:rPr lang="en-US" dirty="0" err="1" smtClean="0"/>
              <a:t>Afscheiding</a:t>
            </a:r>
            <a:r>
              <a:rPr lang="en-US" dirty="0" smtClean="0"/>
              <a:t> met </a:t>
            </a:r>
            <a:r>
              <a:rPr lang="en-US" dirty="0" err="1" smtClean="0"/>
              <a:t>buitenwereld</a:t>
            </a:r>
            <a:r>
              <a:rPr lang="en-US" dirty="0" smtClean="0"/>
              <a:t>;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verlies</a:t>
            </a:r>
            <a:r>
              <a:rPr lang="en-US" dirty="0" smtClean="0"/>
              <a:t> </a:t>
            </a:r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/</a:t>
            </a:r>
            <a:r>
              <a:rPr lang="en-US" dirty="0" err="1" smtClean="0"/>
              <a:t>vocht</a:t>
            </a:r>
            <a:endParaRPr lang="en-US" dirty="0" smtClean="0"/>
          </a:p>
          <a:p>
            <a:r>
              <a:rPr lang="en-US" dirty="0" err="1" smtClean="0"/>
              <a:t>Bescherming</a:t>
            </a:r>
            <a:r>
              <a:rPr lang="en-US" dirty="0" smtClean="0"/>
              <a:t>; barriere </a:t>
            </a:r>
            <a:r>
              <a:rPr lang="en-US" dirty="0" err="1" smtClean="0"/>
              <a:t>tegen</a:t>
            </a:r>
            <a:r>
              <a:rPr lang="en-US" dirty="0" smtClean="0"/>
              <a:t> micro-</a:t>
            </a:r>
            <a:r>
              <a:rPr lang="en-US" dirty="0" err="1" smtClean="0"/>
              <a:t>organismen</a:t>
            </a:r>
            <a:r>
              <a:rPr lang="en-US" dirty="0" smtClean="0"/>
              <a:t>, trauma, </a:t>
            </a:r>
            <a:r>
              <a:rPr lang="en-US" dirty="0" err="1" smtClean="0"/>
              <a:t>zonlicht</a:t>
            </a:r>
            <a:r>
              <a:rPr lang="en-US" dirty="0" smtClean="0"/>
              <a:t> (</a:t>
            </a:r>
            <a:r>
              <a:rPr lang="en-US" dirty="0" err="1" smtClean="0"/>
              <a:t>pigmentatie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Handhaving</a:t>
            </a:r>
            <a:r>
              <a:rPr lang="en-US" dirty="0" smtClean="0"/>
              <a:t> </a:t>
            </a:r>
            <a:r>
              <a:rPr lang="en-US" dirty="0" err="1" smtClean="0"/>
              <a:t>lichaamstemperatuur</a:t>
            </a:r>
            <a:endParaRPr lang="en-US" dirty="0" smtClean="0"/>
          </a:p>
          <a:p>
            <a:r>
              <a:rPr lang="en-US" dirty="0" err="1" smtClean="0"/>
              <a:t>Signaalfunctie</a:t>
            </a:r>
            <a:r>
              <a:rPr lang="en-US" dirty="0" smtClean="0"/>
              <a:t>; </a:t>
            </a:r>
            <a:r>
              <a:rPr lang="en-US" dirty="0" err="1" smtClean="0"/>
              <a:t>pijn</a:t>
            </a:r>
            <a:r>
              <a:rPr lang="en-US" dirty="0" smtClean="0"/>
              <a:t>, </a:t>
            </a:r>
            <a:r>
              <a:rPr lang="en-US" dirty="0" err="1" smtClean="0"/>
              <a:t>druk</a:t>
            </a:r>
            <a:r>
              <a:rPr lang="en-US" dirty="0" smtClean="0"/>
              <a:t>, </a:t>
            </a:r>
            <a:r>
              <a:rPr lang="en-US" dirty="0" err="1" smtClean="0"/>
              <a:t>temperatuur</a:t>
            </a:r>
            <a:endParaRPr lang="en-US" dirty="0" smtClean="0"/>
          </a:p>
          <a:p>
            <a:r>
              <a:rPr lang="en-US" dirty="0" err="1" smtClean="0"/>
              <a:t>Opslagplaats</a:t>
            </a:r>
            <a:r>
              <a:rPr lang="en-US" dirty="0" smtClean="0"/>
              <a:t> van </a:t>
            </a:r>
            <a:r>
              <a:rPr lang="en-US" dirty="0" err="1" smtClean="0"/>
              <a:t>reservestoffen</a:t>
            </a:r>
            <a:endParaRPr lang="en-US" dirty="0" smtClean="0"/>
          </a:p>
          <a:p>
            <a:r>
              <a:rPr lang="en-US" dirty="0" err="1" smtClean="0"/>
              <a:t>Aanmaak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Handhaving</a:t>
            </a:r>
            <a:r>
              <a:rPr lang="en-US" dirty="0" smtClean="0"/>
              <a:t> </a:t>
            </a:r>
            <a:r>
              <a:rPr lang="en-US" dirty="0" err="1" smtClean="0"/>
              <a:t>lichaamstemperatuur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Zweten</a:t>
            </a:r>
            <a:r>
              <a:rPr lang="en-US" dirty="0" smtClean="0"/>
              <a:t>, </a:t>
            </a:r>
            <a:r>
              <a:rPr lang="en-US" dirty="0" err="1" smtClean="0"/>
              <a:t>openstaan</a:t>
            </a:r>
            <a:r>
              <a:rPr lang="en-US" dirty="0" smtClean="0"/>
              <a:t> van </a:t>
            </a:r>
            <a:r>
              <a:rPr lang="en-US" dirty="0" err="1" smtClean="0"/>
              <a:t>bloedvaatjes</a:t>
            </a:r>
            <a:r>
              <a:rPr lang="en-US" dirty="0" smtClean="0"/>
              <a:t>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afkoeling</a:t>
            </a:r>
            <a:endParaRPr lang="nl-NL" dirty="0"/>
          </a:p>
        </p:txBody>
      </p:sp>
      <p:pic>
        <p:nvPicPr>
          <p:cNvPr id="9" name="Tijdelijke aanduiding voor inhoud 8" descr="huid roo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6386" y="2174875"/>
            <a:ext cx="2881815" cy="395128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Isolatie</a:t>
            </a:r>
            <a:r>
              <a:rPr lang="en-US" dirty="0" smtClean="0"/>
              <a:t> door </a:t>
            </a:r>
            <a:r>
              <a:rPr lang="en-US" dirty="0" err="1" smtClean="0"/>
              <a:t>vacht</a:t>
            </a:r>
            <a:r>
              <a:rPr lang="en-US" dirty="0" smtClean="0"/>
              <a:t> en vet</a:t>
            </a:r>
            <a:endParaRPr lang="nl-NL" dirty="0"/>
          </a:p>
        </p:txBody>
      </p:sp>
      <p:pic>
        <p:nvPicPr>
          <p:cNvPr id="10" name="Tijdelijke aanduiding voor inhoud 9" descr="ijsbe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89575" y="2311573"/>
            <a:ext cx="3402905" cy="2810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3208D2-E1FA-400F-8570-DF9F2181C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95C9EB-95AD-48E0-8BB4-1F27B5568CA1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3F37B91-991F-4807-9D78-0F2A2188D4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564</Words>
  <Application>Microsoft Office PowerPoint</Application>
  <PresentationFormat>Diavoorstelling (4:3)</PresentationFormat>
  <Paragraphs>97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Office-thema</vt:lpstr>
      <vt:lpstr>Huid anatomie en fysiologie</vt:lpstr>
      <vt:lpstr>PowerPoint-presentatie</vt:lpstr>
      <vt:lpstr>Huid/hoornige structuren</vt:lpstr>
      <vt:lpstr>PowerPoint-presentatie</vt:lpstr>
      <vt:lpstr>Huid is grootste orgaan qua oppervlak</vt:lpstr>
      <vt:lpstr>PowerPoint-presentatie</vt:lpstr>
      <vt:lpstr>Huid; grootste orgaan qua oppervlak functies? </vt:lpstr>
      <vt:lpstr>Huid functies</vt:lpstr>
      <vt:lpstr>Handhaving lichaamstemperatuur</vt:lpstr>
      <vt:lpstr>Vit d aanmaak in de huid; te weinig zonlicht, slechte voeding; rachitis of engelse ziekte</vt:lpstr>
      <vt:lpstr>PowerPoint-presentatie</vt:lpstr>
      <vt:lpstr>PowerPoint-presentatie</vt:lpstr>
      <vt:lpstr> De huid bestaat uit 3 lagen</vt:lpstr>
      <vt:lpstr>Opbouw van de huid</vt:lpstr>
      <vt:lpstr>Opbouw van de  huid; 3 lagen</vt:lpstr>
      <vt:lpstr>Epidermis= opperhuid</vt:lpstr>
      <vt:lpstr>Epidermis= opperhuid</vt:lpstr>
      <vt:lpstr>Hoornlaag; schilfers</vt:lpstr>
      <vt:lpstr>Pigmentvormende cellen (melanocyten)</vt:lpstr>
      <vt:lpstr>Zonnebrand bij dieren</vt:lpstr>
      <vt:lpstr>Dermis (corium)= lederhuid</vt:lpstr>
      <vt:lpstr>Lederhuid (dermis)</vt:lpstr>
      <vt:lpstr>Zweet een dier?</vt:lpstr>
      <vt:lpstr>Haren, talgklieren, zweetklieren</vt:lpstr>
      <vt:lpstr>Onderhuid=subcutis</vt:lpstr>
      <vt:lpstr>Subcutis; opslagplaats van vet en stootkussen</vt:lpstr>
      <vt:lpstr>Welke delen van het dier behoren nog meer tot de huid?</vt:lpstr>
      <vt:lpstr>Onderdelen huid; nagels, neusspiegel en zoolkussentjes</vt:lpstr>
      <vt:lpstr>Zoolkussens</vt:lpstr>
      <vt:lpstr>neusspiegel</vt:lpstr>
      <vt:lpstr>Haren, talgklieren, zweetklieren</vt:lpstr>
      <vt:lpstr>Wat voor functie heeft zweten?</vt:lpstr>
      <vt:lpstr>Functie zweten</vt:lpstr>
      <vt:lpstr>2 soorten zweetklieren</vt:lpstr>
      <vt:lpstr>Zweetklieren</vt:lpstr>
      <vt:lpstr>talgklieren</vt:lpstr>
      <vt:lpstr>Verstopte talgklieren</vt:lpstr>
      <vt:lpstr>Katerstaart; plek op de staart waar veel talgklieren zitten (onder invloed van hormonen)</vt:lpstr>
      <vt:lpstr>anaalklieren</vt:lpstr>
      <vt:lpstr>circumanaalklieren</vt:lpstr>
      <vt:lpstr>melkklieren</vt:lpstr>
      <vt:lpstr>Welk ras is dit?</vt:lpstr>
      <vt:lpstr>Elo kruising van………..</vt:lpstr>
      <vt:lpstr>ELO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Huid anatomie en fysiologie</dc:title>
  <dc:creator>X</dc:creator>
  <cp:lastModifiedBy>Angelique Withaar</cp:lastModifiedBy>
  <cp:revision>61</cp:revision>
  <dcterms:created xsi:type="dcterms:W3CDTF">2012-11-12T13:33:28Z</dcterms:created>
  <dcterms:modified xsi:type="dcterms:W3CDTF">2014-09-23T10:16:24Z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